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74" r:id="rId5"/>
    <p:sldMasterId id="2147483676" r:id="rId6"/>
    <p:sldMasterId id="2147483688" r:id="rId7"/>
    <p:sldMasterId id="2147483690" r:id="rId8"/>
    <p:sldMasterId id="2147483692" r:id="rId9"/>
    <p:sldMasterId id="2147483704" r:id="rId10"/>
  </p:sldMasterIdLst>
  <p:notesMasterIdLst>
    <p:notesMasterId r:id="rId24"/>
  </p:notesMasterIdLst>
  <p:sldIdLst>
    <p:sldId id="1106" r:id="rId11"/>
    <p:sldId id="257" r:id="rId12"/>
    <p:sldId id="1122" r:id="rId13"/>
    <p:sldId id="1121" r:id="rId14"/>
    <p:sldId id="1120" r:id="rId15"/>
    <p:sldId id="1119" r:id="rId16"/>
    <p:sldId id="1214" r:id="rId17"/>
    <p:sldId id="1215" r:id="rId18"/>
    <p:sldId id="1216" r:id="rId19"/>
    <p:sldId id="1217" r:id="rId20"/>
    <p:sldId id="1218" r:id="rId21"/>
    <p:sldId id="1118" r:id="rId22"/>
    <p:sldId id="1219" r:id="rId23"/>
    <p:sldId id="1220" r:id="rId25"/>
    <p:sldId id="1221" r:id="rId26"/>
    <p:sldId id="1222" r:id="rId27"/>
    <p:sldId id="1116" r:id="rId28"/>
    <p:sldId id="1117" r:id="rId29"/>
    <p:sldId id="1115" r:id="rId30"/>
    <p:sldId id="1223" r:id="rId31"/>
    <p:sldId id="1224" r:id="rId32"/>
    <p:sldId id="1225" r:id="rId33"/>
    <p:sldId id="1226" r:id="rId34"/>
    <p:sldId id="1227" r:id="rId35"/>
    <p:sldId id="1228" r:id="rId36"/>
    <p:sldId id="1229" r:id="rId37"/>
    <p:sldId id="1230" r:id="rId38"/>
    <p:sldId id="1231" r:id="rId39"/>
    <p:sldId id="1232" r:id="rId40"/>
    <p:sldId id="1233" r:id="rId41"/>
    <p:sldId id="1234" r:id="rId42"/>
    <p:sldId id="1235" r:id="rId43"/>
    <p:sldId id="1236" r:id="rId44"/>
    <p:sldId id="1237" r:id="rId45"/>
    <p:sldId id="1238" r:id="rId46"/>
    <p:sldId id="1239" r:id="rId47"/>
    <p:sldId id="1240" r:id="rId48"/>
    <p:sldId id="1241" r:id="rId49"/>
    <p:sldId id="1113" r:id="rId50"/>
    <p:sldId id="1242" r:id="rId51"/>
    <p:sldId id="1243" r:id="rId52"/>
    <p:sldId id="1244" r:id="rId53"/>
    <p:sldId id="1245" r:id="rId54"/>
    <p:sldId id="1246" r:id="rId55"/>
    <p:sldId id="1111" r:id="rId56"/>
    <p:sldId id="1110" r:id="rId57"/>
    <p:sldId id="1073" r:id="rId58"/>
    <p:sldId id="1108" r:id="rId59"/>
    <p:sldId id="1247" r:id="rId60"/>
    <p:sldId id="1248" r:id="rId61"/>
    <p:sldId id="1249" r:id="rId62"/>
    <p:sldId id="1250" r:id="rId63"/>
    <p:sldId id="1150" r:id="rId64"/>
    <p:sldId id="1252" r:id="rId65"/>
    <p:sldId id="115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94" d="100"/>
          <a:sy n="94" d="100"/>
        </p:scale>
        <p:origin x="28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55.xml"/><Relationship Id="rId65" Type="http://schemas.openxmlformats.org/officeDocument/2006/relationships/slide" Target="slides/slide54.xml"/><Relationship Id="rId64" Type="http://schemas.openxmlformats.org/officeDocument/2006/relationships/slide" Target="slides/slide53.xml"/><Relationship Id="rId63" Type="http://schemas.openxmlformats.org/officeDocument/2006/relationships/slide" Target="slides/slide52.xml"/><Relationship Id="rId62" Type="http://schemas.openxmlformats.org/officeDocument/2006/relationships/slide" Target="slides/slide51.xml"/><Relationship Id="rId61" Type="http://schemas.openxmlformats.org/officeDocument/2006/relationships/slide" Target="slides/slide50.xml"/><Relationship Id="rId60" Type="http://schemas.openxmlformats.org/officeDocument/2006/relationships/slide" Target="slides/slide49.xml"/><Relationship Id="rId6" Type="http://schemas.openxmlformats.org/officeDocument/2006/relationships/slideMaster" Target="slideMasters/slideMaster5.xml"/><Relationship Id="rId59" Type="http://schemas.openxmlformats.org/officeDocument/2006/relationships/slide" Target="slides/slide48.xml"/><Relationship Id="rId58" Type="http://schemas.openxmlformats.org/officeDocument/2006/relationships/slide" Target="slides/slide47.xml"/><Relationship Id="rId57" Type="http://schemas.openxmlformats.org/officeDocument/2006/relationships/slide" Target="slides/slide46.xml"/><Relationship Id="rId56" Type="http://schemas.openxmlformats.org/officeDocument/2006/relationships/slide" Target="slides/slide45.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notesMaster" Target="notesMasters/notesMaster1.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A7A6B-0005-4CB9-A04A-B3D55485627D}" type="datetimeFigureOut">
              <a:rPr lang="en-AU" smtClean="0"/>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FC915-4431-461E-BEE4-9FD4905677DC}" type="slidenum">
              <a:rPr lang="en-AU" smtClean="0"/>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A1A2F29-53E4-4A24-A22F-2F6216EFE5D2}" type="slidenum">
              <a:rPr lang="en-AU" altLang="en-US" sz="1200"/>
            </a:fld>
            <a:endParaRPr lang="en-AU" altLang="en-US" sz="1200"/>
          </a:p>
        </p:txBody>
      </p:sp>
      <p:sp>
        <p:nvSpPr>
          <p:cNvPr id="7171" name="Rectangle 2"/>
          <p:cNvSpPr>
            <a:spLocks noGrp="1" noRot="1" noChangeAspect="1" noChangeArrowheads="1" noTextEdit="1"/>
          </p:cNvSpPr>
          <p:nvPr>
            <p:ph type="sldImg"/>
          </p:nvPr>
        </p:nvSpPr>
        <p:spPr>
          <a:xfrm>
            <a:off x="381000" y="685800"/>
            <a:ext cx="6096000" cy="3429000"/>
          </a:xfrm>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E7D681A-C4F1-45D4-A5A3-9FC07B1EF4E4}" type="slidenum">
              <a:rPr kumimoji="0" lang="en-AU" altLang="en-US"/>
            </a:fld>
            <a:endParaRPr kumimoji="0" lang="en-AU" altLang="en-US"/>
          </a:p>
        </p:txBody>
      </p:sp>
      <p:sp>
        <p:nvSpPr>
          <p:cNvPr id="6147" name="Rectangle 2"/>
          <p:cNvSpPr>
            <a:spLocks noRot="1" noChangeArrowheads="1" noTextEdit="1"/>
          </p:cNvSpPr>
          <p:nvPr>
            <p:ph type="sldImg"/>
          </p:nvPr>
        </p:nvSpPr>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E7D681A-C4F1-45D4-A5A3-9FC07B1EF4E4}" type="slidenum">
              <a:rPr kumimoji="0" lang="en-AU"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fld>
            <a:endParaRPr kumimoji="0" lang="en-AU"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p:cNvSpPr>
            <a:spLocks noRot="1" noChangeArrowheads="1" noTextEdit="1"/>
          </p:cNvSpPr>
          <p:nvPr>
            <p:ph type="sldImg"/>
          </p:nvPr>
        </p:nvSpPr>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E7D681A-C4F1-45D4-A5A3-9FC07B1EF4E4}" type="slidenum">
              <a:rPr kumimoji="0" lang="en-AU"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fld>
            <a:endParaRPr kumimoji="0" lang="en-AU"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p:cNvSpPr>
            <a:spLocks noRot="1" noChangeArrowheads="1" noTextEdit="1"/>
          </p:cNvSpPr>
          <p:nvPr>
            <p:ph type="sldImg"/>
          </p:nvPr>
        </p:nvSpPr>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E7D681A-C4F1-45D4-A5A3-9FC07B1EF4E4}" type="slidenum">
              <a:rPr kumimoji="0" lang="en-AU"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fld>
            <a:endParaRPr kumimoji="0" lang="en-AU"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p:cNvSpPr>
            <a:spLocks noRot="1" noChangeArrowheads="1" noTextEdit="1"/>
          </p:cNvSpPr>
          <p:nvPr>
            <p:ph type="sldImg"/>
          </p:nvPr>
        </p:nvSpPr>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E7D681A-C4F1-45D4-A5A3-9FC07B1EF4E4}" type="slidenum">
              <a:rPr kumimoji="0" lang="en-AU"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fld>
            <a:endParaRPr kumimoji="0" lang="en-AU"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p:cNvSpPr>
            <a:spLocks noRot="1" noChangeArrowheads="1" noTextEdit="1"/>
          </p:cNvSpPr>
          <p:nvPr>
            <p:ph type="sldImg"/>
          </p:nvPr>
        </p:nvSpPr>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FA8A126-7B5F-4753-B946-511AE1DA6D27}" type="slidenum">
              <a:rPr lang="en-AU" altLang="en-US" sz="1200"/>
            </a:fld>
            <a:endParaRPr lang="en-AU" altLang="en-US" sz="1200"/>
          </a:p>
        </p:txBody>
      </p:sp>
      <p:sp>
        <p:nvSpPr>
          <p:cNvPr id="12291" name="Rectangle 2"/>
          <p:cNvSpPr>
            <a:spLocks noGrp="1" noRot="1" noChangeAspect="1" noChangeArrowheads="1" noTextEdit="1"/>
          </p:cNvSpPr>
          <p:nvPr>
            <p:ph type="sldImg"/>
          </p:nvPr>
        </p:nvSpPr>
        <p:spPr>
          <a:xfrm>
            <a:off x="381000" y="685800"/>
            <a:ext cx="6096000" cy="3429000"/>
          </a:xfrm>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D714E38-340B-42AA-A4DA-6EEF6FD41B2B}" type="slidenum">
              <a:rPr lang="en-AU" altLang="en-US" sz="1200"/>
            </a:fld>
            <a:endParaRPr lang="en-AU" altLang="en-US" sz="1200"/>
          </a:p>
        </p:txBody>
      </p:sp>
      <p:sp>
        <p:nvSpPr>
          <p:cNvPr id="14339" name="Rectangle 2"/>
          <p:cNvSpPr>
            <a:spLocks noGrp="1" noRot="1" noChangeAspect="1" noChangeArrowheads="1" noTextEdit="1"/>
          </p:cNvSpPr>
          <p:nvPr>
            <p:ph type="sldImg"/>
          </p:nvPr>
        </p:nvSpPr>
        <p:spPr>
          <a:xfrm>
            <a:off x="381000" y="685800"/>
            <a:ext cx="6096000" cy="3429000"/>
          </a:xfrm>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08F0113-3F5B-4A01-80D3-7DE3FF2BE689}" type="slidenum">
              <a:rPr lang="en-AU" altLang="en-US" sz="1200"/>
            </a:fld>
            <a:endParaRPr lang="en-AU" altLang="en-US" sz="1200"/>
          </a:p>
        </p:txBody>
      </p:sp>
      <p:sp>
        <p:nvSpPr>
          <p:cNvPr id="16387" name="Rectangle 2"/>
          <p:cNvSpPr>
            <a:spLocks noGrp="1" noRot="1" noChangeAspect="1" noChangeArrowheads="1" noTextEdit="1"/>
          </p:cNvSpPr>
          <p:nvPr>
            <p:ph type="sldImg"/>
          </p:nvPr>
        </p:nvSpPr>
        <p:spPr>
          <a:xfrm>
            <a:off x="381000" y="685800"/>
            <a:ext cx="6096000" cy="3429000"/>
          </a:xfrm>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98289F-2DCA-474A-9F10-39A8742E7164}" type="slidenum">
              <a:rPr lang="en-AU" altLang="en-US" sz="1200"/>
            </a:fld>
            <a:endParaRPr lang="en-AU" altLang="en-US" sz="1200"/>
          </a:p>
        </p:txBody>
      </p:sp>
      <p:sp>
        <p:nvSpPr>
          <p:cNvPr id="18435" name="Rectangle 2"/>
          <p:cNvSpPr>
            <a:spLocks noGrp="1" noRot="1" noChangeAspect="1" noChangeArrowheads="1" noTextEdit="1"/>
          </p:cNvSpPr>
          <p:nvPr>
            <p:ph type="sldImg"/>
          </p:nvPr>
        </p:nvSpPr>
        <p:spPr>
          <a:xfrm>
            <a:off x="381000" y="685800"/>
            <a:ext cx="6096000" cy="3429000"/>
          </a:xfrm>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B78E66-A5C9-4AEA-B71E-A05C49CA648F}" type="slidenum">
              <a:rPr lang="en-AU" altLang="en-US" sz="1200"/>
            </a:fld>
            <a:endParaRPr lang="en-AU" altLang="en-US" sz="1200"/>
          </a:p>
        </p:txBody>
      </p:sp>
      <p:sp>
        <p:nvSpPr>
          <p:cNvPr id="8195" name="Rectangle 2"/>
          <p:cNvSpPr>
            <a:spLocks noGrp="1" noRot="1" noChangeAspect="1" noChangeArrowheads="1" noTextEdit="1"/>
          </p:cNvSpPr>
          <p:nvPr>
            <p:ph type="sldImg"/>
          </p:nvPr>
        </p:nvSpPr>
        <p:spPr>
          <a:xfrm>
            <a:off x="381000" y="685800"/>
            <a:ext cx="6096000" cy="3429000"/>
          </a:xfrm>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6041C24-ACF4-4A00-9AE2-5FD91F4B0766}" type="slidenum">
              <a:rPr lang="en-AU" altLang="en-US" sz="1200"/>
            </a:fld>
            <a:endParaRPr lang="en-AU" altLang="en-US" sz="1200"/>
          </a:p>
        </p:txBody>
      </p:sp>
      <p:sp>
        <p:nvSpPr>
          <p:cNvPr id="9219" name="Rectangle 2"/>
          <p:cNvSpPr>
            <a:spLocks noGrp="1" noRot="1" noChangeAspect="1" noChangeArrowheads="1" noTextEdit="1"/>
          </p:cNvSpPr>
          <p:nvPr>
            <p:ph type="sldImg"/>
          </p:nvPr>
        </p:nvSpPr>
        <p:spPr>
          <a:xfrm>
            <a:off x="381000" y="685800"/>
            <a:ext cx="6096000" cy="3429000"/>
          </a:xfrm>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B92E13-DCC1-44A2-8491-37293BC8B3C4}" type="slidenum">
              <a:rPr lang="en-AU" altLang="en-US" sz="1200"/>
            </a:fld>
            <a:endParaRPr lang="en-AU" altLang="en-US" sz="1200"/>
          </a:p>
        </p:txBody>
      </p:sp>
      <p:sp>
        <p:nvSpPr>
          <p:cNvPr id="10243" name="Rectangle 2"/>
          <p:cNvSpPr>
            <a:spLocks noGrp="1" noRot="1" noChangeAspect="1" noChangeArrowheads="1" noTextEdit="1"/>
          </p:cNvSpPr>
          <p:nvPr>
            <p:ph type="sldImg"/>
          </p:nvPr>
        </p:nvSpPr>
        <p:spPr>
          <a:xfrm>
            <a:off x="381000" y="685800"/>
            <a:ext cx="6096000" cy="3429000"/>
          </a:xfrm>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17010D-3329-4517-9A3B-BEF2AC3B149F}" type="slidenum">
              <a:rPr lang="en-AU" altLang="en-US">
                <a:latin typeface="Calibri" panose="020F0502020204030204" charset="0"/>
              </a:rPr>
            </a:fld>
            <a:endParaRPr lang="en-AU" altLang="en-US">
              <a:latin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62B197-10B9-4F35-ACAA-2934D18C6CA0}" type="slidenum">
              <a:rPr lang="en-AU" altLang="en-US">
                <a:latin typeface="Calibri" panose="020F0502020204030204" charset="0"/>
              </a:rPr>
            </a:fld>
            <a:endParaRPr lang="en-AU" altLang="en-US">
              <a:latin typeface="Calibri" panose="020F05020202040302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F2AF58-D774-43B3-A5E5-00B3C30C0A2C}" type="slidenum">
              <a:rPr lang="en-AU" altLang="en-US">
                <a:latin typeface="Calibri" panose="020F0502020204030204" charset="0"/>
              </a:rPr>
            </a:fld>
            <a:endParaRPr lang="en-AU" altLang="en-US">
              <a:latin typeface="Calibri" panose="020F05020202040302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9BD9FB-33DF-48EA-8FBB-2AE357BEADAF}" type="slidenum">
              <a:rPr lang="en-AU" altLang="en-US">
                <a:latin typeface="Calibri" panose="020F0502020204030204" charset="0"/>
              </a:rPr>
            </a:fld>
            <a:endParaRPr lang="en-AU" altLang="en-US">
              <a:latin typeface="Calibri" panose="020F050202020403020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835DE1-6453-49FF-A4B4-1B97D6204E9A}" type="slidenum">
              <a:rPr lang="en-AU" altLang="en-US">
                <a:latin typeface="Calibri" panose="020F0502020204030204" charset="0"/>
              </a:rPr>
            </a:fld>
            <a:endParaRPr lang="en-AU" altLang="en-US">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4" name="Group 6"/>
          <p:cNvGrpSpPr/>
          <p:nvPr/>
        </p:nvGrpSpPr>
        <p:grpSpPr bwMode="auto">
          <a:xfrm>
            <a:off x="609600" y="2363788"/>
            <a:ext cx="10871200" cy="1600200"/>
            <a:chOff x="288" y="1489"/>
            <a:chExt cx="5136" cy="1008"/>
          </a:xfrm>
        </p:grpSpPr>
        <p:sp>
          <p:nvSpPr>
            <p:cNvPr id="5" name="Arc 2"/>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ln>
            <a:effectLst/>
          </p:spPr>
          <p:txBody>
            <a:bodyPr wrap="none" anchor="ctr"/>
            <a:lstStyle/>
            <a:p>
              <a:pPr>
                <a:defRPr/>
              </a:pPr>
              <a:endParaRPr lang="en-AU" sz="2400"/>
            </a:p>
          </p:txBody>
        </p:sp>
        <p:sp>
          <p:nvSpPr>
            <p:cNvPr id="6" name="Arc 3"/>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ln>
            <a:effectLst/>
          </p:spPr>
          <p:txBody>
            <a:bodyPr wrap="none" anchor="ctr"/>
            <a:lstStyle/>
            <a:p>
              <a:pPr>
                <a:defRPr/>
              </a:pPr>
              <a:endParaRPr lang="en-AU" sz="2400"/>
            </a:p>
          </p:txBody>
        </p:sp>
        <p:sp>
          <p:nvSpPr>
            <p:cNvPr id="7" name="Arc 4"/>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ln>
            <a:effectLst/>
          </p:spPr>
          <p:txBody>
            <a:bodyPr wrap="none" anchor="ctr"/>
            <a:lstStyle/>
            <a:p>
              <a:pPr>
                <a:defRPr/>
              </a:pPr>
              <a:endParaRPr lang="en-AU" sz="2400"/>
            </a:p>
          </p:txBody>
        </p:sp>
        <p:sp>
          <p:nvSpPr>
            <p:cNvPr id="8" name="AutoShape 5"/>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ln>
            <a:effectLst/>
          </p:spPr>
          <p:txBody>
            <a:bodyPr wrap="none" anchor="ctr"/>
            <a:lstStyle/>
            <a:p>
              <a:pPr>
                <a:defRPr/>
              </a:pPr>
              <a:endParaRPr lang="en-AU" sz="2400"/>
            </a:p>
          </p:txBody>
        </p:sp>
      </p:grpSp>
      <p:sp>
        <p:nvSpPr>
          <p:cNvPr id="3079" name="Rectangle 7"/>
          <p:cNvSpPr>
            <a:spLocks noGrp="1" noChangeArrowheads="1"/>
          </p:cNvSpPr>
          <p:nvPr>
            <p:ph type="ctrTitle" sz="quarter"/>
          </p:nvPr>
        </p:nvSpPr>
        <p:spPr bwMode="auto">
          <a:xfrm>
            <a:off x="914400" y="1447800"/>
            <a:ext cx="10363200" cy="1143000"/>
          </a:xfrm>
          <a:prstGeom prst="rect">
            <a:avLst/>
          </a:prstGeom>
          <a:noFill/>
          <a:ln>
            <a:miter lim="800000"/>
          </a:ln>
        </p:spPr>
        <p:txBody>
          <a:bodyPr vert="horz" wrap="square" lIns="92075" tIns="46038" rIns="92075" bIns="46038" numCol="1" anchor="b" anchorCtr="0" compatLnSpc="1"/>
          <a:lstStyle>
            <a:lvl1pPr>
              <a:defRPr/>
            </a:lvl1pPr>
          </a:lstStyle>
          <a:p>
            <a:r>
              <a:rPr lang="en-US"/>
              <a:t>Click to edit Master title style</a:t>
            </a:r>
            <a:endParaRPr lang="en-US"/>
          </a:p>
        </p:txBody>
      </p:sp>
      <p:sp>
        <p:nvSpPr>
          <p:cNvPr id="3080" name="Rectangle 8"/>
          <p:cNvSpPr>
            <a:spLocks noGrp="1" noChangeArrowheads="1"/>
          </p:cNvSpPr>
          <p:nvPr>
            <p:ph type="subTitle" sz="quarter" idx="1"/>
          </p:nvPr>
        </p:nvSpPr>
        <p:spPr bwMode="auto">
          <a:xfrm>
            <a:off x="1828800" y="3733800"/>
            <a:ext cx="8534400" cy="1752600"/>
          </a:xfrm>
          <a:prstGeom prst="rect">
            <a:avLst/>
          </a:prstGeom>
          <a:noFill/>
          <a:ln>
            <a:miter lim="800000"/>
          </a:ln>
        </p:spPr>
        <p:txBody>
          <a:bodyPr vert="horz" wrap="square" lIns="92075" tIns="46038" rIns="92075" bIns="46038" numCol="1" anchor="t" anchorCtr="0" compatLnSpc="1"/>
          <a:lstStyle>
            <a:lvl1pPr marL="0" indent="0" algn="ctr">
              <a:buFontTx/>
              <a:buNone/>
              <a:defRPr/>
            </a:lvl1pPr>
          </a:lstStyle>
          <a:p>
            <a:r>
              <a:rPr lang="en-US"/>
              <a:t>Click to edit Master subtitle style</a:t>
            </a:r>
            <a:endParaRPr lang="en-US"/>
          </a:p>
        </p:txBody>
      </p:sp>
      <p:sp>
        <p:nvSpPr>
          <p:cNvPr id="9" name="Rectangle 9"/>
          <p:cNvSpPr>
            <a:spLocks noGrp="1" noChangeArrowheads="1"/>
          </p:cNvSpPr>
          <p:nvPr>
            <p:ph type="dt" sz="quarter" idx="10"/>
          </p:nvPr>
        </p:nvSpPr>
        <p:spPr bwMode="auto">
          <a:xfrm>
            <a:off x="914400" y="6324600"/>
            <a:ext cx="2540000" cy="457200"/>
          </a:xfrm>
          <a:prstGeom prst="rect">
            <a:avLst/>
          </a:prstGeom>
          <a:ln>
            <a:miter lim="800000"/>
          </a:ln>
        </p:spPr>
        <p:txBody>
          <a:bodyPr vert="horz" wrap="square" lIns="92075" tIns="46038" rIns="92075" bIns="46038" numCol="1" anchor="ctr" anchorCtr="0" compatLnSpc="1"/>
          <a:lstStyle>
            <a:lvl1pPr>
              <a:defRPr sz="1400" smtClean="0">
                <a:latin typeface="Arial" panose="020B0604020202020204" pitchFamily="34" charset="0"/>
              </a:defRPr>
            </a:lvl1pPr>
          </a:lstStyle>
          <a:p>
            <a:pPr>
              <a:defRPr/>
            </a:pPr>
            <a:endParaRPr lang="en-US"/>
          </a:p>
        </p:txBody>
      </p:sp>
      <p:sp>
        <p:nvSpPr>
          <p:cNvPr id="10" name="Rectangle 10"/>
          <p:cNvSpPr>
            <a:spLocks noGrp="1" noChangeArrowheads="1"/>
          </p:cNvSpPr>
          <p:nvPr>
            <p:ph type="ftr" sz="quarter" idx="11"/>
          </p:nvPr>
        </p:nvSpPr>
        <p:spPr bwMode="auto">
          <a:xfrm>
            <a:off x="4165600" y="6324600"/>
            <a:ext cx="3860800" cy="457200"/>
          </a:xfrm>
          <a:prstGeom prst="rect">
            <a:avLst/>
          </a:prstGeom>
          <a:ln>
            <a:miter lim="800000"/>
          </a:ln>
        </p:spPr>
        <p:txBody>
          <a:bodyPr vert="horz" wrap="square" lIns="92075" tIns="46038" rIns="92075" bIns="46038" numCol="1" anchor="ctr" anchorCtr="0" compatLnSpc="1"/>
          <a:lstStyle>
            <a:lvl1pPr algn="ctr">
              <a:defRPr sz="1400" smtClean="0">
                <a:latin typeface="Arial" panose="020B0604020202020204" pitchFamily="34" charset="0"/>
              </a:defRPr>
            </a:lvl1pPr>
          </a:lstStyle>
          <a:p>
            <a:pPr>
              <a:defRPr/>
            </a:pPr>
            <a:endParaRPr lang="en-US"/>
          </a:p>
        </p:txBody>
      </p:sp>
      <p:sp>
        <p:nvSpPr>
          <p:cNvPr id="11" name="Rectangle 11"/>
          <p:cNvSpPr>
            <a:spLocks noGrp="1" noChangeArrowheads="1"/>
          </p:cNvSpPr>
          <p:nvPr>
            <p:ph type="sldNum" sz="quarter" idx="12"/>
          </p:nvPr>
        </p:nvSpPr>
        <p:spPr bwMode="auto">
          <a:xfrm>
            <a:off x="8737600" y="6324600"/>
            <a:ext cx="2540000" cy="457200"/>
          </a:xfrm>
          <a:prstGeom prst="rect">
            <a:avLst/>
          </a:prstGeom>
          <a:ln>
            <a:miter lim="800000"/>
          </a:ln>
        </p:spPr>
        <p:txBody>
          <a:bodyPr vert="horz" wrap="square" lIns="92075" tIns="46038" rIns="92075" bIns="46038" numCol="1" anchor="ctr" anchorCtr="0" compatLnSpc="1"/>
          <a:lstStyle>
            <a:lvl1pPr algn="r">
              <a:defRPr sz="1400">
                <a:latin typeface="Arial" panose="020B0604020202020204" pitchFamily="34" charset="0"/>
              </a:defRPr>
            </a:lvl1pPr>
          </a:lstStyle>
          <a:p>
            <a:fld id="{AE1F6FBE-D25B-4FFD-A968-EBEC00190794}"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Date Placeholder 4"/>
          <p:cNvSpPr>
            <a:spLocks noGrp="1"/>
          </p:cNvSpPr>
          <p:nvPr>
            <p:ph type="dt" sz="half" idx="10"/>
          </p:nvPr>
        </p:nvSpPr>
        <p:spPr/>
        <p:txBody>
          <a:bodyPr/>
          <a:lstStyle/>
          <a:p>
            <a:fld id="{80389734-18C2-4411-84CE-A42873C2ED92}" type="datetimeFigureOut">
              <a:rPr lang="en-AU" smtClean="0"/>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7" name="Date Placeholder 6"/>
          <p:cNvSpPr>
            <a:spLocks noGrp="1"/>
          </p:cNvSpPr>
          <p:nvPr>
            <p:ph type="dt" sz="half" idx="10"/>
          </p:nvPr>
        </p:nvSpPr>
        <p:spPr/>
        <p:txBody>
          <a:bodyPr/>
          <a:lstStyle/>
          <a:p>
            <a:fld id="{80389734-18C2-4411-84CE-A42873C2ED92}" type="datetimeFigureOut">
              <a:rPr lang="en-AU" smtClean="0"/>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0389734-18C2-4411-84CE-A42873C2ED92}" type="datetimeFigureOut">
              <a:rPr lang="en-AU" smtClean="0"/>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89734-18C2-4411-84CE-A42873C2ED92}" type="datetimeFigureOut">
              <a:rPr lang="en-AU" smtClean="0"/>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0389734-18C2-4411-84CE-A42873C2ED92}" type="datetimeFigureOut">
              <a:rPr lang="en-AU" smtClean="0"/>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0389734-18C2-4411-84CE-A42873C2ED92}" type="datetimeFigureOut">
              <a:rPr lang="en-AU" smtClean="0"/>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Date Placeholder 3"/>
          <p:cNvSpPr>
            <a:spLocks noGrp="1"/>
          </p:cNvSpPr>
          <p:nvPr>
            <p:ph type="dt" sz="half" idx="10"/>
          </p:nvPr>
        </p:nvSpPr>
        <p:spPr/>
        <p:txBody>
          <a:bodyPr/>
          <a:lstStyle/>
          <a:p>
            <a:fld id="{80389734-18C2-4411-84CE-A42873C2ED9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swoo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1" y="1143000"/>
            <a:ext cx="1087543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4" name="Group 6"/>
          <p:cNvGrpSpPr/>
          <p:nvPr/>
        </p:nvGrpSpPr>
        <p:grpSpPr bwMode="auto">
          <a:xfrm>
            <a:off x="609600" y="2363788"/>
            <a:ext cx="10871200" cy="1600200"/>
            <a:chOff x="288" y="1489"/>
            <a:chExt cx="5136" cy="1008"/>
          </a:xfrm>
        </p:grpSpPr>
        <p:sp>
          <p:nvSpPr>
            <p:cNvPr id="5" name="Arc 2"/>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ln>
            <a:effectLst/>
          </p:spPr>
          <p:txBody>
            <a:bodyPr wrap="none" anchor="ctr"/>
            <a:lstStyle/>
            <a:p>
              <a:pPr>
                <a:defRPr/>
              </a:pPr>
              <a:endParaRPr lang="en-AU" sz="2400">
                <a:latin typeface="Times New Roman" panose="02020603050405020304" pitchFamily="18" charset="0"/>
              </a:endParaRPr>
            </a:p>
          </p:txBody>
        </p:sp>
        <p:sp>
          <p:nvSpPr>
            <p:cNvPr id="6" name="Arc 3"/>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ln>
            <a:effectLst/>
          </p:spPr>
          <p:txBody>
            <a:bodyPr wrap="none" anchor="ctr"/>
            <a:lstStyle/>
            <a:p>
              <a:pPr>
                <a:defRPr/>
              </a:pPr>
              <a:endParaRPr lang="en-AU" sz="2400">
                <a:latin typeface="Times New Roman" panose="02020603050405020304" pitchFamily="18" charset="0"/>
              </a:endParaRPr>
            </a:p>
          </p:txBody>
        </p:sp>
        <p:sp>
          <p:nvSpPr>
            <p:cNvPr id="7" name="Arc 4"/>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ln>
            <a:effectLst/>
          </p:spPr>
          <p:txBody>
            <a:bodyPr wrap="none" anchor="ctr"/>
            <a:lstStyle/>
            <a:p>
              <a:pPr>
                <a:defRPr/>
              </a:pPr>
              <a:endParaRPr lang="en-AU" sz="2400">
                <a:latin typeface="Times New Roman" panose="02020603050405020304" pitchFamily="18" charset="0"/>
              </a:endParaRPr>
            </a:p>
          </p:txBody>
        </p:sp>
        <p:sp>
          <p:nvSpPr>
            <p:cNvPr id="8" name="AutoShape 5"/>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ln>
            <a:effectLst/>
          </p:spPr>
          <p:txBody>
            <a:bodyPr wrap="none" anchor="ctr"/>
            <a:lstStyle/>
            <a:p>
              <a:pPr>
                <a:defRPr/>
              </a:pPr>
              <a:endParaRPr lang="en-AU" sz="2400">
                <a:latin typeface="Times New Roman" panose="02020603050405020304" pitchFamily="18" charset="0"/>
              </a:endParaRPr>
            </a:p>
          </p:txBody>
        </p:sp>
      </p:grpSp>
      <p:sp>
        <p:nvSpPr>
          <p:cNvPr id="3079" name="Rectangle 7"/>
          <p:cNvSpPr>
            <a:spLocks noGrp="1" noChangeArrowheads="1"/>
          </p:cNvSpPr>
          <p:nvPr>
            <p:ph type="ctrTitle" sz="quarter"/>
          </p:nvPr>
        </p:nvSpPr>
        <p:spPr bwMode="auto">
          <a:xfrm>
            <a:off x="914400" y="1447800"/>
            <a:ext cx="10363200" cy="1143000"/>
          </a:xfrm>
          <a:prstGeom prst="rect">
            <a:avLst/>
          </a:prstGeom>
          <a:noFill/>
          <a:ln>
            <a:miter lim="800000"/>
          </a:ln>
        </p:spPr>
        <p:txBody>
          <a:bodyPr vert="horz" wrap="square" lIns="92075" tIns="46038" rIns="92075" bIns="46038" numCol="1" anchor="b" anchorCtr="0" compatLnSpc="1"/>
          <a:lstStyle>
            <a:lvl1pPr>
              <a:defRPr/>
            </a:lvl1pPr>
          </a:lstStyle>
          <a:p>
            <a:r>
              <a:rPr lang="en-US"/>
              <a:t>Click to edit Master title style</a:t>
            </a:r>
            <a:endParaRPr lang="en-US"/>
          </a:p>
        </p:txBody>
      </p:sp>
      <p:sp>
        <p:nvSpPr>
          <p:cNvPr id="3080" name="Rectangle 8"/>
          <p:cNvSpPr>
            <a:spLocks noGrp="1" noChangeArrowheads="1"/>
          </p:cNvSpPr>
          <p:nvPr>
            <p:ph type="subTitle" sz="quarter" idx="1"/>
          </p:nvPr>
        </p:nvSpPr>
        <p:spPr bwMode="auto">
          <a:xfrm>
            <a:off x="1828800" y="3733800"/>
            <a:ext cx="8534400" cy="1752600"/>
          </a:xfrm>
          <a:prstGeom prst="rect">
            <a:avLst/>
          </a:prstGeom>
          <a:noFill/>
          <a:ln>
            <a:miter lim="800000"/>
          </a:ln>
        </p:spPr>
        <p:txBody>
          <a:bodyPr vert="horz" wrap="square" lIns="92075" tIns="46038" rIns="92075" bIns="46038" numCol="1" anchor="t" anchorCtr="0" compatLnSpc="1"/>
          <a:lstStyle>
            <a:lvl1pPr marL="0" indent="0" algn="ctr">
              <a:buFontTx/>
              <a:buNone/>
              <a:defRPr/>
            </a:lvl1pPr>
          </a:lstStyle>
          <a:p>
            <a:r>
              <a:rPr lang="en-US"/>
              <a:t>Click to edit Master subtitle style</a:t>
            </a:r>
            <a:endParaRPr lang="en-US"/>
          </a:p>
        </p:txBody>
      </p:sp>
      <p:sp>
        <p:nvSpPr>
          <p:cNvPr id="9" name="Rectangle 9"/>
          <p:cNvSpPr>
            <a:spLocks noGrp="1" noChangeArrowheads="1"/>
          </p:cNvSpPr>
          <p:nvPr>
            <p:ph type="dt" sz="quarter" idx="10"/>
          </p:nvPr>
        </p:nvSpPr>
        <p:spPr bwMode="auto">
          <a:xfrm>
            <a:off x="914400" y="6324600"/>
            <a:ext cx="2540000" cy="457200"/>
          </a:xfrm>
          <a:prstGeom prst="rect">
            <a:avLst/>
          </a:prstGeom>
          <a:ln>
            <a:miter lim="800000"/>
          </a:ln>
        </p:spPr>
        <p:txBody>
          <a:bodyPr vert="horz" wrap="square" lIns="92075" tIns="46038" rIns="92075" bIns="46038" numCol="1" anchor="ctr" anchorCtr="0" compatLnSpc="1"/>
          <a:lstStyle>
            <a:lvl1pPr>
              <a:defRPr sz="1400">
                <a:latin typeface="Arial" panose="020B0604020202020204" pitchFamily="34" charset="0"/>
              </a:defRPr>
            </a:lvl1pPr>
          </a:lstStyle>
          <a:p>
            <a:pPr>
              <a:defRPr/>
            </a:pPr>
            <a:endParaRPr lang="en-US"/>
          </a:p>
        </p:txBody>
      </p:sp>
      <p:sp>
        <p:nvSpPr>
          <p:cNvPr id="10" name="Rectangle 10"/>
          <p:cNvSpPr>
            <a:spLocks noGrp="1" noChangeArrowheads="1"/>
          </p:cNvSpPr>
          <p:nvPr>
            <p:ph type="ftr" sz="quarter" idx="11"/>
          </p:nvPr>
        </p:nvSpPr>
        <p:spPr bwMode="auto">
          <a:xfrm>
            <a:off x="4165600" y="6324600"/>
            <a:ext cx="3860800" cy="457200"/>
          </a:xfrm>
          <a:prstGeom prst="rect">
            <a:avLst/>
          </a:prstGeom>
          <a:ln>
            <a:miter lim="800000"/>
          </a:ln>
        </p:spPr>
        <p:txBody>
          <a:bodyPr vert="horz" wrap="square" lIns="92075" tIns="46038" rIns="92075" bIns="46038" numCol="1" anchor="ctr" anchorCtr="0" compatLnSpc="1"/>
          <a:lstStyle>
            <a:lvl1pPr algn="ctr">
              <a:defRPr sz="1400">
                <a:latin typeface="Arial" panose="020B0604020202020204" pitchFamily="34" charset="0"/>
              </a:defRPr>
            </a:lvl1pPr>
          </a:lstStyle>
          <a:p>
            <a:pPr>
              <a:defRPr/>
            </a:pPr>
            <a:endParaRPr lang="en-US"/>
          </a:p>
        </p:txBody>
      </p:sp>
      <p:sp>
        <p:nvSpPr>
          <p:cNvPr id="11" name="Rectangle 11"/>
          <p:cNvSpPr>
            <a:spLocks noGrp="1" noChangeArrowheads="1"/>
          </p:cNvSpPr>
          <p:nvPr>
            <p:ph type="sldNum" sz="quarter" idx="12"/>
          </p:nvPr>
        </p:nvSpPr>
        <p:spPr bwMode="auto">
          <a:xfrm>
            <a:off x="8737600" y="6324600"/>
            <a:ext cx="2540000" cy="457200"/>
          </a:xfrm>
          <a:prstGeom prst="rect">
            <a:avLst/>
          </a:prstGeom>
          <a:ln>
            <a:miter lim="800000"/>
          </a:ln>
        </p:spPr>
        <p:txBody>
          <a:bodyPr vert="horz" wrap="square" lIns="92075" tIns="46038" rIns="92075" bIns="46038" numCol="1" anchor="ctr" anchorCtr="0" compatLnSpc="1"/>
          <a:lstStyle>
            <a:lvl1pPr algn="r">
              <a:defRPr sz="1400">
                <a:latin typeface="Arial" panose="020B0604020202020204" pitchFamily="34" charset="0"/>
              </a:defRPr>
            </a:lvl1pPr>
          </a:lstStyle>
          <a:p>
            <a:fld id="{BA7D0F3C-7A90-4390-94A0-A9572179C4AF}" type="slidenum">
              <a:rPr lang="en-US" altLang="en-US"/>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Date Placeholder 4"/>
          <p:cNvSpPr>
            <a:spLocks noGrp="1"/>
          </p:cNvSpPr>
          <p:nvPr>
            <p:ph type="dt" sz="half" idx="10"/>
          </p:nvPr>
        </p:nvSpPr>
        <p:spPr/>
        <p:txBody>
          <a:bodyPr/>
          <a:lstStyle/>
          <a:p>
            <a:fld id="{80389734-18C2-4411-84CE-A42873C2ED92}" type="datetimeFigureOut">
              <a:rPr lang="en-AU" smtClean="0"/>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4" name="Group 6"/>
          <p:cNvGrpSpPr/>
          <p:nvPr/>
        </p:nvGrpSpPr>
        <p:grpSpPr bwMode="auto">
          <a:xfrm>
            <a:off x="609600" y="2363788"/>
            <a:ext cx="10871200" cy="1600200"/>
            <a:chOff x="288" y="1489"/>
            <a:chExt cx="5136" cy="1008"/>
          </a:xfrm>
        </p:grpSpPr>
        <p:sp>
          <p:nvSpPr>
            <p:cNvPr id="5" name="Arc 2"/>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ln>
            <a:effectLst/>
          </p:spPr>
          <p:txBody>
            <a:bodyPr wrap="none" anchor="ctr"/>
            <a:lstStyle/>
            <a:p>
              <a:pPr>
                <a:defRPr/>
              </a:pPr>
              <a:endParaRPr lang="en-AU" sz="2400"/>
            </a:p>
          </p:txBody>
        </p:sp>
        <p:sp>
          <p:nvSpPr>
            <p:cNvPr id="6" name="Arc 3"/>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ln>
            <a:effectLst/>
          </p:spPr>
          <p:txBody>
            <a:bodyPr wrap="none" anchor="ctr"/>
            <a:lstStyle/>
            <a:p>
              <a:pPr>
                <a:defRPr/>
              </a:pPr>
              <a:endParaRPr lang="en-AU" sz="2400"/>
            </a:p>
          </p:txBody>
        </p:sp>
        <p:sp>
          <p:nvSpPr>
            <p:cNvPr id="7" name="Arc 4"/>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ln>
            <a:effectLst/>
          </p:spPr>
          <p:txBody>
            <a:bodyPr wrap="none" anchor="ctr"/>
            <a:lstStyle/>
            <a:p>
              <a:pPr>
                <a:defRPr/>
              </a:pPr>
              <a:endParaRPr lang="en-AU" sz="2400"/>
            </a:p>
          </p:txBody>
        </p:sp>
        <p:sp>
          <p:nvSpPr>
            <p:cNvPr id="8" name="AutoShape 5"/>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ln>
            <a:effectLst/>
          </p:spPr>
          <p:txBody>
            <a:bodyPr wrap="none" anchor="ctr"/>
            <a:lstStyle/>
            <a:p>
              <a:pPr>
                <a:defRPr/>
              </a:pPr>
              <a:endParaRPr lang="en-AU" sz="2400"/>
            </a:p>
          </p:txBody>
        </p:sp>
      </p:grpSp>
      <p:sp>
        <p:nvSpPr>
          <p:cNvPr id="3079" name="Rectangle 7"/>
          <p:cNvSpPr>
            <a:spLocks noGrp="1" noChangeArrowheads="1"/>
          </p:cNvSpPr>
          <p:nvPr>
            <p:ph type="ctrTitle" sz="quarter"/>
          </p:nvPr>
        </p:nvSpPr>
        <p:spPr bwMode="auto">
          <a:xfrm>
            <a:off x="914400" y="1447800"/>
            <a:ext cx="10363200" cy="1143000"/>
          </a:xfrm>
          <a:prstGeom prst="rect">
            <a:avLst/>
          </a:prstGeom>
          <a:noFill/>
          <a:ln>
            <a:miter lim="800000"/>
          </a:ln>
        </p:spPr>
        <p:txBody>
          <a:bodyPr vert="horz" wrap="square" lIns="92075" tIns="46038" rIns="92075" bIns="46038" numCol="1" anchor="b" anchorCtr="0" compatLnSpc="1"/>
          <a:lstStyle>
            <a:lvl1pPr>
              <a:defRPr/>
            </a:lvl1pPr>
          </a:lstStyle>
          <a:p>
            <a:r>
              <a:rPr lang="en-US"/>
              <a:t>Click to edit Master title style</a:t>
            </a:r>
            <a:endParaRPr lang="en-US"/>
          </a:p>
        </p:txBody>
      </p:sp>
      <p:sp>
        <p:nvSpPr>
          <p:cNvPr id="3080" name="Rectangle 8"/>
          <p:cNvSpPr>
            <a:spLocks noGrp="1" noChangeArrowheads="1"/>
          </p:cNvSpPr>
          <p:nvPr>
            <p:ph type="subTitle" sz="quarter" idx="1"/>
          </p:nvPr>
        </p:nvSpPr>
        <p:spPr bwMode="auto">
          <a:xfrm>
            <a:off x="1828800" y="3733800"/>
            <a:ext cx="8534400" cy="1752600"/>
          </a:xfrm>
          <a:prstGeom prst="rect">
            <a:avLst/>
          </a:prstGeom>
          <a:noFill/>
          <a:ln>
            <a:miter lim="800000"/>
          </a:ln>
        </p:spPr>
        <p:txBody>
          <a:bodyPr vert="horz" wrap="square" lIns="92075" tIns="46038" rIns="92075" bIns="46038" numCol="1" anchor="t" anchorCtr="0" compatLnSpc="1"/>
          <a:lstStyle>
            <a:lvl1pPr marL="0" indent="0" algn="ctr">
              <a:buFontTx/>
              <a:buNone/>
              <a:defRPr/>
            </a:lvl1pPr>
          </a:lstStyle>
          <a:p>
            <a:r>
              <a:rPr lang="en-US"/>
              <a:t>Click to edit Master subtitle style</a:t>
            </a:r>
            <a:endParaRPr lang="en-US"/>
          </a:p>
        </p:txBody>
      </p:sp>
      <p:sp>
        <p:nvSpPr>
          <p:cNvPr id="9" name="Rectangle 9"/>
          <p:cNvSpPr>
            <a:spLocks noGrp="1" noChangeArrowheads="1"/>
          </p:cNvSpPr>
          <p:nvPr>
            <p:ph type="dt" sz="quarter" idx="10"/>
          </p:nvPr>
        </p:nvSpPr>
        <p:spPr bwMode="auto">
          <a:xfrm>
            <a:off x="914400" y="6324600"/>
            <a:ext cx="2540000" cy="457200"/>
          </a:xfrm>
          <a:prstGeom prst="rect">
            <a:avLst/>
          </a:prstGeom>
          <a:ln>
            <a:miter lim="800000"/>
          </a:ln>
        </p:spPr>
        <p:txBody>
          <a:bodyPr vert="horz" wrap="square" lIns="92075" tIns="46038" rIns="92075" bIns="46038" numCol="1" anchor="ctr" anchorCtr="0" compatLnSpc="1"/>
          <a:lstStyle>
            <a:lvl1pPr>
              <a:defRPr sz="1400" smtClean="0">
                <a:latin typeface="Arial" panose="020B0604020202020204" pitchFamily="34" charset="0"/>
              </a:defRPr>
            </a:lvl1pPr>
          </a:lstStyle>
          <a:p>
            <a:pPr>
              <a:defRPr/>
            </a:pPr>
            <a:endParaRPr lang="en-US"/>
          </a:p>
        </p:txBody>
      </p:sp>
      <p:sp>
        <p:nvSpPr>
          <p:cNvPr id="10" name="Rectangle 10"/>
          <p:cNvSpPr>
            <a:spLocks noGrp="1" noChangeArrowheads="1"/>
          </p:cNvSpPr>
          <p:nvPr>
            <p:ph type="ftr" sz="quarter" idx="11"/>
          </p:nvPr>
        </p:nvSpPr>
        <p:spPr bwMode="auto">
          <a:xfrm>
            <a:off x="4165600" y="6324600"/>
            <a:ext cx="3860800" cy="457200"/>
          </a:xfrm>
          <a:prstGeom prst="rect">
            <a:avLst/>
          </a:prstGeom>
          <a:ln>
            <a:miter lim="800000"/>
          </a:ln>
        </p:spPr>
        <p:txBody>
          <a:bodyPr vert="horz" wrap="square" lIns="92075" tIns="46038" rIns="92075" bIns="46038" numCol="1" anchor="ctr" anchorCtr="0" compatLnSpc="1"/>
          <a:lstStyle>
            <a:lvl1pPr algn="ctr">
              <a:defRPr sz="1400" smtClean="0">
                <a:latin typeface="Arial" panose="020B0604020202020204" pitchFamily="34" charset="0"/>
              </a:defRPr>
            </a:lvl1pPr>
          </a:lstStyle>
          <a:p>
            <a:pPr>
              <a:defRPr/>
            </a:pPr>
            <a:endParaRPr lang="en-US"/>
          </a:p>
        </p:txBody>
      </p:sp>
      <p:sp>
        <p:nvSpPr>
          <p:cNvPr id="11" name="Rectangle 11"/>
          <p:cNvSpPr>
            <a:spLocks noGrp="1" noChangeArrowheads="1"/>
          </p:cNvSpPr>
          <p:nvPr>
            <p:ph type="sldNum" sz="quarter" idx="12"/>
          </p:nvPr>
        </p:nvSpPr>
        <p:spPr bwMode="auto">
          <a:xfrm>
            <a:off x="8737600" y="6324600"/>
            <a:ext cx="2540000" cy="457200"/>
          </a:xfrm>
          <a:prstGeom prst="rect">
            <a:avLst/>
          </a:prstGeom>
          <a:ln>
            <a:miter lim="800000"/>
          </a:ln>
        </p:spPr>
        <p:txBody>
          <a:bodyPr vert="horz" wrap="square" lIns="92075" tIns="46038" rIns="92075" bIns="46038" numCol="1" anchor="ctr" anchorCtr="0" compatLnSpc="1"/>
          <a:lstStyle>
            <a:lvl1pPr algn="r">
              <a:defRPr sz="1400">
                <a:latin typeface="Arial" panose="020B0604020202020204" pitchFamily="34" charset="0"/>
              </a:defRPr>
            </a:lvl1pPr>
          </a:lstStyle>
          <a:p>
            <a:fld id="{34FF7943-A7CD-44D9-8B21-AAA7E5B50AFE}"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7" name="Date Placeholder 6"/>
          <p:cNvSpPr>
            <a:spLocks noGrp="1"/>
          </p:cNvSpPr>
          <p:nvPr>
            <p:ph type="dt" sz="half" idx="10"/>
          </p:nvPr>
        </p:nvSpPr>
        <p:spPr/>
        <p:txBody>
          <a:bodyPr/>
          <a:lstStyle/>
          <a:p>
            <a:fld id="{80389734-18C2-4411-84CE-A42873C2ED92}" type="datetimeFigureOut">
              <a:rPr lang="en-AU" smtClean="0"/>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0389734-18C2-4411-84CE-A42873C2ED92}" type="datetimeFigureOut">
              <a:rPr lang="en-AU" smtClean="0"/>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89734-18C2-4411-84CE-A42873C2ED92}" type="datetimeFigureOut">
              <a:rPr lang="en-AU" smtClean="0"/>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0389734-18C2-4411-84CE-A42873C2ED92}" type="datetimeFigureOut">
              <a:rPr lang="en-AU" smtClean="0"/>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0389734-18C2-4411-84CE-A42873C2ED92}" type="datetimeFigureOut">
              <a:rPr lang="en-AU" smtClean="0"/>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D099B-AECC-4979-8AA5-6EAF029A7C80}" type="slidenum">
              <a:rPr lang="en-AU" smtClean="0"/>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5.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1.jpeg"/><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2" Type="http://schemas.openxmlformats.org/officeDocument/2006/relationships/theme" Target="../theme/theme8.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2" Type="http://schemas.openxmlformats.org/officeDocument/2006/relationships/theme" Target="../theme/theme9.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89734-18C2-4411-84CE-A42873C2ED92}" type="datetimeFigureOut">
              <a:rPr lang="en-AU" smtClean="0"/>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D099B-AECC-4979-8AA5-6EAF029A7C80}" type="slidenum">
              <a:rPr lang="en-AU" smtClean="0"/>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p:nvPr/>
        </p:nvGrpSpPr>
        <p:grpSpPr bwMode="auto">
          <a:xfrm>
            <a:off x="609600" y="1143001"/>
            <a:ext cx="10871200" cy="455613"/>
            <a:chOff x="288" y="625"/>
            <a:chExt cx="5136" cy="1008"/>
          </a:xfrm>
        </p:grpSpPr>
        <p:sp>
          <p:nvSpPr>
            <p:cNvPr id="2" name="Arc 2"/>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ln>
            <a:effectLst/>
          </p:spPr>
          <p:txBody>
            <a:bodyPr wrap="none" anchor="ctr"/>
            <a:lstStyle/>
            <a:p>
              <a:pPr>
                <a:defRPr/>
              </a:pPr>
              <a:endParaRPr lang="en-AU" sz="2400"/>
            </a:p>
          </p:txBody>
        </p:sp>
        <p:sp>
          <p:nvSpPr>
            <p:cNvPr id="1027" name="Arc 3"/>
            <p:cNvSpPr/>
            <p:nvPr/>
          </p:nvSpPr>
          <p:spPr bwMode="invGray">
            <a:xfrm>
              <a:off x="3548" y="730"/>
              <a:ext cx="1831" cy="797"/>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ln>
            <a:effectLst/>
          </p:spPr>
          <p:txBody>
            <a:bodyPr wrap="none" anchor="ctr"/>
            <a:lstStyle/>
            <a:p>
              <a:pPr>
                <a:defRPr/>
              </a:pPr>
              <a:endParaRPr lang="en-AU" sz="2400"/>
            </a:p>
          </p:txBody>
        </p:sp>
        <p:sp>
          <p:nvSpPr>
            <p:cNvPr id="1028" name="Arc 4"/>
            <p:cNvSpPr/>
            <p:nvPr/>
          </p:nvSpPr>
          <p:spPr bwMode="invGray">
            <a:xfrm>
              <a:off x="3521" y="867"/>
              <a:ext cx="1830" cy="523"/>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ln>
            <a:effectLst/>
          </p:spPr>
          <p:txBody>
            <a:bodyPr wrap="none" anchor="ctr"/>
            <a:lstStyle/>
            <a:p>
              <a:pPr>
                <a:defRPr/>
              </a:pPr>
              <a:endParaRPr lang="en-AU" sz="2400"/>
            </a:p>
          </p:txBody>
        </p:sp>
        <p:sp>
          <p:nvSpPr>
            <p:cNvPr id="1029" name="AutoShape 5"/>
            <p:cNvSpPr>
              <a:spLocks noChangeArrowheads="1"/>
            </p:cNvSpPr>
            <p:nvPr/>
          </p:nvSpPr>
          <p:spPr bwMode="invGray">
            <a:xfrm>
              <a:off x="288" y="1075"/>
              <a:ext cx="4988" cy="105"/>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ln>
            <a:effectLst/>
          </p:spPr>
          <p:txBody>
            <a:bodyPr wrap="none" anchor="ctr"/>
            <a:lstStyle/>
            <a:p>
              <a:pPr>
                <a:defRPr/>
              </a:pPr>
              <a:endParaRPr lang="en-AU" sz="2400"/>
            </a:p>
          </p:txBody>
        </p:sp>
      </p:grpSp>
      <p:sp>
        <p:nvSpPr>
          <p:cNvPr id="1036" name="Text Box 12"/>
          <p:cNvSpPr txBox="1">
            <a:spLocks noChangeArrowheads="1"/>
          </p:cNvSpPr>
          <p:nvPr userDrawn="1"/>
        </p:nvSpPr>
        <p:spPr bwMode="auto">
          <a:xfrm>
            <a:off x="3352800" y="381001"/>
            <a:ext cx="8128000" cy="519113"/>
          </a:xfrm>
          <a:prstGeom prst="rect">
            <a:avLst/>
          </a:prstGeom>
          <a:noFill/>
          <a:ln w="12700">
            <a:noFill/>
            <a:miter lim="800000"/>
            <a:headEnd type="none" w="sm" len="sm"/>
            <a:tailEnd type="none" w="sm" len="sm"/>
          </a:ln>
          <a:effectLst/>
        </p:spPr>
        <p:txBody>
          <a:bodyPr>
            <a:spAutoFit/>
          </a:bodyPr>
          <a:lstStyle/>
          <a:p>
            <a:pPr algn="r">
              <a:spcBef>
                <a:spcPct val="50000"/>
              </a:spcBef>
              <a:defRPr/>
            </a:pPr>
            <a:r>
              <a:rPr lang="en-US" sz="2800" b="1">
                <a:latin typeface="Century Gothic" panose="020B0502020202020204" pitchFamily="34" charset="0"/>
              </a:rPr>
              <a:t>Jesus Christ Is Waiting – TIS 665</a:t>
            </a:r>
            <a:endParaRPr lang="en-US" sz="2800" b="1">
              <a:latin typeface="Century Gothic" panose="020B0502020202020204" pitchFamily="34" charset="0"/>
            </a:endParaRPr>
          </a:p>
        </p:txBody>
      </p:sp>
      <p:sp>
        <p:nvSpPr>
          <p:cNvPr id="1038" name="Text Box 14"/>
          <p:cNvSpPr txBox="1">
            <a:spLocks noChangeArrowheads="1"/>
          </p:cNvSpPr>
          <p:nvPr userDrawn="1"/>
        </p:nvSpPr>
        <p:spPr bwMode="auto">
          <a:xfrm>
            <a:off x="8534400" y="6400800"/>
            <a:ext cx="3352800" cy="457200"/>
          </a:xfrm>
          <a:prstGeom prst="rect">
            <a:avLst/>
          </a:prstGeom>
          <a:noFill/>
          <a:ln w="12700">
            <a:noFill/>
            <a:miter lim="800000"/>
            <a:headEnd type="none" w="sm" len="sm"/>
            <a:tailEnd type="none" w="sm" len="sm"/>
          </a:ln>
          <a:effectLst/>
        </p:spPr>
        <p:txBody>
          <a:bodyPr>
            <a:spAutoFit/>
          </a:bodyPr>
          <a:lstStyle/>
          <a:p>
            <a:pPr>
              <a:spcBef>
                <a:spcPct val="50000"/>
              </a:spcBef>
              <a:defRPr/>
            </a:pPr>
            <a:endParaRPr lang="en-AU" sz="2400"/>
          </a:p>
        </p:txBody>
      </p:sp>
      <p:sp>
        <p:nvSpPr>
          <p:cNvPr id="1039" name="Text Box 15"/>
          <p:cNvSpPr txBox="1">
            <a:spLocks noChangeArrowheads="1"/>
          </p:cNvSpPr>
          <p:nvPr userDrawn="1"/>
        </p:nvSpPr>
        <p:spPr bwMode="auto">
          <a:xfrm>
            <a:off x="8432800" y="6338888"/>
            <a:ext cx="3352800" cy="366712"/>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1800">
                <a:latin typeface="Century Gothic" panose="020B0502020202020204" pitchFamily="34" charset="0"/>
              </a:rPr>
              <a:t>Page </a:t>
            </a:r>
            <a:fld id="{2BEE689E-7EC2-40C3-B075-3DB865649177}" type="slidenum">
              <a:rPr lang="en-US" altLang="en-US" sz="1800">
                <a:latin typeface="Century Gothic" panose="020B0502020202020204" pitchFamily="34" charset="0"/>
              </a:rPr>
            </a:fld>
            <a:r>
              <a:rPr lang="en-US" altLang="en-US" sz="1800">
                <a:latin typeface="Century Gothic" panose="020B0502020202020204" pitchFamily="34" charset="0"/>
              </a:rPr>
              <a:t> of 5</a:t>
            </a:r>
            <a:endParaRPr lang="en-US" altLang="en-US" sz="1800">
              <a:latin typeface="Century Gothic" panose="020B0502020202020204" pitchFamily="34"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anose="02020603050405020304" pitchFamily="18" charset="0"/>
        </a:defRPr>
      </a:lvl2pPr>
      <a:lvl3pPr algn="r" rtl="0" eaLnBrk="0" fontAlgn="base" hangingPunct="0">
        <a:spcBef>
          <a:spcPct val="0"/>
        </a:spcBef>
        <a:spcAft>
          <a:spcPct val="0"/>
        </a:spcAft>
        <a:defRPr sz="4400" i="1">
          <a:solidFill>
            <a:schemeClr val="tx2"/>
          </a:solidFill>
          <a:latin typeface="Times New Roman" panose="02020603050405020304" pitchFamily="18" charset="0"/>
        </a:defRPr>
      </a:lvl3pPr>
      <a:lvl4pPr algn="r" rtl="0" eaLnBrk="0" fontAlgn="base" hangingPunct="0">
        <a:spcBef>
          <a:spcPct val="0"/>
        </a:spcBef>
        <a:spcAft>
          <a:spcPct val="0"/>
        </a:spcAft>
        <a:defRPr sz="4400" i="1">
          <a:solidFill>
            <a:schemeClr val="tx2"/>
          </a:solidFill>
          <a:latin typeface="Times New Roman" panose="02020603050405020304" pitchFamily="18" charset="0"/>
        </a:defRPr>
      </a:lvl4pPr>
      <a:lvl5pPr algn="r"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r" rtl="0" fontAlgn="base">
        <a:spcBef>
          <a:spcPct val="0"/>
        </a:spcBef>
        <a:spcAft>
          <a:spcPct val="0"/>
        </a:spcAft>
        <a:defRPr sz="4400" i="1">
          <a:solidFill>
            <a:schemeClr val="tx2"/>
          </a:solidFill>
          <a:latin typeface="Times New Roman" panose="02020603050405020304" pitchFamily="18" charset="0"/>
        </a:defRPr>
      </a:lvl6pPr>
      <a:lvl7pPr marL="914400" algn="r" rtl="0" fontAlgn="base">
        <a:spcBef>
          <a:spcPct val="0"/>
        </a:spcBef>
        <a:spcAft>
          <a:spcPct val="0"/>
        </a:spcAft>
        <a:defRPr sz="4400" i="1">
          <a:solidFill>
            <a:schemeClr val="tx2"/>
          </a:solidFill>
          <a:latin typeface="Times New Roman" panose="02020603050405020304" pitchFamily="18" charset="0"/>
        </a:defRPr>
      </a:lvl7pPr>
      <a:lvl8pPr marL="1371600" algn="r" rtl="0" fontAlgn="base">
        <a:spcBef>
          <a:spcPct val="0"/>
        </a:spcBef>
        <a:spcAft>
          <a:spcPct val="0"/>
        </a:spcAft>
        <a:defRPr sz="4400" i="1">
          <a:solidFill>
            <a:schemeClr val="tx2"/>
          </a:solidFill>
          <a:latin typeface="Times New Roman" panose="02020603050405020304" pitchFamily="18" charset="0"/>
        </a:defRPr>
      </a:lvl8pPr>
      <a:lvl9pPr marL="1828800" algn="r"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p:nvPr/>
        </p:nvGrpSpPr>
        <p:grpSpPr bwMode="auto">
          <a:xfrm>
            <a:off x="609600" y="1143001"/>
            <a:ext cx="10871200" cy="455613"/>
            <a:chOff x="288" y="625"/>
            <a:chExt cx="5136" cy="1008"/>
          </a:xfrm>
        </p:grpSpPr>
        <p:sp>
          <p:nvSpPr>
            <p:cNvPr id="1030" name="Arc 2"/>
            <p:cNvSpPr/>
            <p:nvPr/>
          </p:nvSpPr>
          <p:spPr bwMode="invGray">
            <a:xfrm>
              <a:off x="3595" y="625"/>
              <a:ext cx="1829" cy="1008"/>
            </a:xfrm>
            <a:custGeom>
              <a:avLst/>
              <a:gdLst>
                <a:gd name="T0" fmla="*/ 2 w 21912"/>
                <a:gd name="T1" fmla="*/ 0 h 43200"/>
                <a:gd name="T2" fmla="*/ 0 w 21912"/>
                <a:gd name="T3" fmla="*/ 24 h 43200"/>
                <a:gd name="T4" fmla="*/ 2 w 21912"/>
                <a:gd name="T5" fmla="*/ 12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ln>
            <a:effectLst/>
          </p:spPr>
          <p:txBody>
            <a:bodyPr wrap="none" anchor="ctr"/>
            <a:lstStyle/>
            <a:p>
              <a:pPr>
                <a:defRPr/>
              </a:pPr>
              <a:endParaRPr lang="en-AU" sz="2400"/>
            </a:p>
          </p:txBody>
        </p:sp>
        <p:sp>
          <p:nvSpPr>
            <p:cNvPr id="1031" name="Arc 3"/>
            <p:cNvSpPr/>
            <p:nvPr/>
          </p:nvSpPr>
          <p:spPr bwMode="invGray">
            <a:xfrm>
              <a:off x="3548" y="730"/>
              <a:ext cx="1831" cy="797"/>
            </a:xfrm>
            <a:custGeom>
              <a:avLst/>
              <a:gdLst>
                <a:gd name="T0" fmla="*/ 2 w 21924"/>
                <a:gd name="T1" fmla="*/ 0 h 43200"/>
                <a:gd name="T2" fmla="*/ 0 w 21924"/>
                <a:gd name="T3" fmla="*/ 15 h 43200"/>
                <a:gd name="T4" fmla="*/ 2 w 21924"/>
                <a:gd name="T5" fmla="*/ 7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ln>
            <a:effectLst/>
          </p:spPr>
          <p:txBody>
            <a:bodyPr wrap="none" anchor="ctr"/>
            <a:lstStyle/>
            <a:p>
              <a:pPr>
                <a:defRPr/>
              </a:pPr>
              <a:endParaRPr lang="en-AU" sz="2400"/>
            </a:p>
          </p:txBody>
        </p:sp>
        <p:sp>
          <p:nvSpPr>
            <p:cNvPr id="1032" name="Arc 4"/>
            <p:cNvSpPr/>
            <p:nvPr/>
          </p:nvSpPr>
          <p:spPr bwMode="invGray">
            <a:xfrm>
              <a:off x="3521" y="867"/>
              <a:ext cx="1830" cy="523"/>
            </a:xfrm>
            <a:custGeom>
              <a:avLst/>
              <a:gdLst>
                <a:gd name="T0" fmla="*/ 2 w 21925"/>
                <a:gd name="T1" fmla="*/ 0 h 43200"/>
                <a:gd name="T2" fmla="*/ 0 w 21925"/>
                <a:gd name="T3" fmla="*/ 6 h 43200"/>
                <a:gd name="T4" fmla="*/ 2 w 21925"/>
                <a:gd name="T5" fmla="*/ 3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ln>
            <a:effectLst/>
          </p:spPr>
          <p:txBody>
            <a:bodyPr wrap="none" anchor="ctr"/>
            <a:lstStyle/>
            <a:p>
              <a:pPr>
                <a:defRPr/>
              </a:pPr>
              <a:endParaRPr lang="en-AU" sz="2400"/>
            </a:p>
          </p:txBody>
        </p:sp>
        <p:sp>
          <p:nvSpPr>
            <p:cNvPr id="1033" name="AutoShape 5"/>
            <p:cNvSpPr>
              <a:spLocks noChangeArrowheads="1"/>
            </p:cNvSpPr>
            <p:nvPr/>
          </p:nvSpPr>
          <p:spPr bwMode="invGray">
            <a:xfrm>
              <a:off x="288" y="1075"/>
              <a:ext cx="4988" cy="105"/>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ln>
            <a:effectLst/>
          </p:spPr>
          <p:txBody>
            <a:bodyPr wrap="none" anchor="ctr"/>
            <a:lstStyle/>
            <a:p>
              <a:pPr>
                <a:defRPr/>
              </a:pPr>
              <a:endParaRPr lang="en-AU" sz="2400"/>
            </a:p>
          </p:txBody>
        </p:sp>
      </p:grpSp>
      <p:sp>
        <p:nvSpPr>
          <p:cNvPr id="1027" name="Text Box 12"/>
          <p:cNvSpPr txBox="1">
            <a:spLocks noChangeArrowheads="1"/>
          </p:cNvSpPr>
          <p:nvPr userDrawn="1"/>
        </p:nvSpPr>
        <p:spPr bwMode="auto">
          <a:xfrm>
            <a:off x="2256368" y="381001"/>
            <a:ext cx="9326033" cy="523875"/>
          </a:xfrm>
          <a:prstGeom prst="rect">
            <a:avLst/>
          </a:prstGeom>
          <a:noFill/>
          <a:ln>
            <a:noFill/>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r>
              <a:rPr lang="en-US" sz="2800" b="1" dirty="0">
                <a:latin typeface="Century Gothic" panose="020B0502020202020204" pitchFamily="34" charset="0"/>
              </a:rPr>
              <a:t>The Summons – All together 413</a:t>
            </a:r>
            <a:endParaRPr lang="en-US" sz="3200" b="1" dirty="0">
              <a:latin typeface="Century Gothic" panose="020B0502020202020204" pitchFamily="34" charset="0"/>
            </a:endParaRPr>
          </a:p>
        </p:txBody>
      </p:sp>
      <p:sp>
        <p:nvSpPr>
          <p:cNvPr id="1028" name="Text Box 14"/>
          <p:cNvSpPr txBox="1">
            <a:spLocks noChangeArrowheads="1"/>
          </p:cNvSpPr>
          <p:nvPr userDrawn="1"/>
        </p:nvSpPr>
        <p:spPr bwMode="auto">
          <a:xfrm>
            <a:off x="8534400" y="6400800"/>
            <a:ext cx="3352800" cy="457200"/>
          </a:xfrm>
          <a:prstGeom prst="rect">
            <a:avLst/>
          </a:prstGeom>
          <a:noFill/>
          <a:ln>
            <a:noFill/>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endParaRPr lang="en-AU" sz="2400"/>
          </a:p>
        </p:txBody>
      </p:sp>
      <p:sp>
        <p:nvSpPr>
          <p:cNvPr id="1029" name="Text Box 15"/>
          <p:cNvSpPr txBox="1">
            <a:spLocks noChangeArrowheads="1"/>
          </p:cNvSpPr>
          <p:nvPr userDrawn="1"/>
        </p:nvSpPr>
        <p:spPr bwMode="auto">
          <a:xfrm>
            <a:off x="9359901" y="6248401"/>
            <a:ext cx="2425700" cy="366713"/>
          </a:xfrm>
          <a:prstGeom prst="rect">
            <a:avLst/>
          </a:prstGeom>
          <a:noFill/>
          <a:ln>
            <a:noFill/>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1800">
                <a:latin typeface="Century Gothic" panose="020B0502020202020204" pitchFamily="34" charset="0"/>
              </a:rPr>
              <a:t>Page </a:t>
            </a:r>
            <a:fld id="{CDF71C06-5807-4760-9256-E9352EF0B01F}" type="slidenum">
              <a:rPr lang="en-US" altLang="en-US" sz="1800">
                <a:latin typeface="Century Gothic" panose="020B0502020202020204" pitchFamily="34" charset="0"/>
              </a:rPr>
            </a:fld>
            <a:r>
              <a:rPr lang="en-US" altLang="en-US" sz="1800">
                <a:latin typeface="Century Gothic" panose="020B0502020202020204" pitchFamily="34" charset="0"/>
              </a:rPr>
              <a:t> of 5</a:t>
            </a:r>
            <a:endParaRPr lang="en-US" altLang="en-US" sz="1800">
              <a:latin typeface="Century Gothic" panose="020B0502020202020204" pitchFamily="34" charset="0"/>
            </a:endParaRPr>
          </a:p>
        </p:txBody>
      </p:sp>
    </p:spTree>
  </p:cSld>
  <p:clrMap bg1="dk2" tx1="lt1" bg2="dk1" tx2="lt2" accent1="accent1" accent2="accent2" accent3="accent3" accent4="accent4" accent5="accent5" accent6="accent6" hlink="hlink" folHlink="folHlink"/>
  <p:sldLayoutIdLst>
    <p:sldLayoutId id="2147483673" r:id="rId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anose="02020603050405020304" pitchFamily="18" charset="0"/>
        </a:defRPr>
      </a:lvl2pPr>
      <a:lvl3pPr algn="r" rtl="0" eaLnBrk="0" fontAlgn="base" hangingPunct="0">
        <a:spcBef>
          <a:spcPct val="0"/>
        </a:spcBef>
        <a:spcAft>
          <a:spcPct val="0"/>
        </a:spcAft>
        <a:defRPr sz="4400" i="1">
          <a:solidFill>
            <a:schemeClr val="tx2"/>
          </a:solidFill>
          <a:latin typeface="Times New Roman" panose="02020603050405020304" pitchFamily="18" charset="0"/>
        </a:defRPr>
      </a:lvl3pPr>
      <a:lvl4pPr algn="r" rtl="0" eaLnBrk="0" fontAlgn="base" hangingPunct="0">
        <a:spcBef>
          <a:spcPct val="0"/>
        </a:spcBef>
        <a:spcAft>
          <a:spcPct val="0"/>
        </a:spcAft>
        <a:defRPr sz="4400" i="1">
          <a:solidFill>
            <a:schemeClr val="tx2"/>
          </a:solidFill>
          <a:latin typeface="Times New Roman" panose="02020603050405020304" pitchFamily="18" charset="0"/>
        </a:defRPr>
      </a:lvl4pPr>
      <a:lvl5pPr algn="r"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r" rtl="0" fontAlgn="base">
        <a:spcBef>
          <a:spcPct val="0"/>
        </a:spcBef>
        <a:spcAft>
          <a:spcPct val="0"/>
        </a:spcAft>
        <a:defRPr sz="4400" i="1">
          <a:solidFill>
            <a:schemeClr val="tx2"/>
          </a:solidFill>
          <a:latin typeface="Times New Roman" panose="02020603050405020304" pitchFamily="18" charset="0"/>
        </a:defRPr>
      </a:lvl6pPr>
      <a:lvl7pPr marL="914400" algn="r" rtl="0" fontAlgn="base">
        <a:spcBef>
          <a:spcPct val="0"/>
        </a:spcBef>
        <a:spcAft>
          <a:spcPct val="0"/>
        </a:spcAft>
        <a:defRPr sz="4400" i="1">
          <a:solidFill>
            <a:schemeClr val="tx2"/>
          </a:solidFill>
          <a:latin typeface="Times New Roman" panose="02020603050405020304" pitchFamily="18" charset="0"/>
        </a:defRPr>
      </a:lvl7pPr>
      <a:lvl8pPr marL="1371600" algn="r" rtl="0" fontAlgn="base">
        <a:spcBef>
          <a:spcPct val="0"/>
        </a:spcBef>
        <a:spcAft>
          <a:spcPct val="0"/>
        </a:spcAft>
        <a:defRPr sz="4400" i="1">
          <a:solidFill>
            <a:schemeClr val="tx2"/>
          </a:solidFill>
          <a:latin typeface="Times New Roman" panose="02020603050405020304" pitchFamily="18" charset="0"/>
        </a:defRPr>
      </a:lvl8pPr>
      <a:lvl9pPr marL="1828800" algn="r"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p:nvPr/>
        </p:nvGrpSpPr>
        <p:grpSpPr bwMode="auto">
          <a:xfrm>
            <a:off x="609600" y="1143001"/>
            <a:ext cx="10871200" cy="455613"/>
            <a:chOff x="288" y="625"/>
            <a:chExt cx="5136" cy="1008"/>
          </a:xfrm>
        </p:grpSpPr>
        <p:sp>
          <p:nvSpPr>
            <p:cNvPr id="1030" name="Arc 2"/>
            <p:cNvSpPr/>
            <p:nvPr/>
          </p:nvSpPr>
          <p:spPr bwMode="invGray">
            <a:xfrm>
              <a:off x="3595" y="625"/>
              <a:ext cx="1829" cy="1008"/>
            </a:xfrm>
            <a:custGeom>
              <a:avLst/>
              <a:gdLst>
                <a:gd name="T0" fmla="*/ 25 w 21912"/>
                <a:gd name="T1" fmla="*/ 0 h 43200"/>
                <a:gd name="T2" fmla="*/ 0 w 21912"/>
                <a:gd name="T3" fmla="*/ 1008 h 43200"/>
                <a:gd name="T4" fmla="*/ 26 w 21912"/>
                <a:gd name="T5" fmla="*/ 504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ln>
            <a:effectLst/>
          </p:spPr>
          <p:txBody>
            <a:bodyPr wrap="none" anchor="ctr"/>
            <a:lstStyle/>
            <a:p>
              <a:pPr>
                <a:defRPr/>
              </a:pPr>
              <a:endParaRPr lang="en-AU" sz="2400"/>
            </a:p>
          </p:txBody>
        </p:sp>
        <p:sp>
          <p:nvSpPr>
            <p:cNvPr id="1031" name="Arc 3"/>
            <p:cNvSpPr/>
            <p:nvPr/>
          </p:nvSpPr>
          <p:spPr bwMode="invGray">
            <a:xfrm>
              <a:off x="3548" y="730"/>
              <a:ext cx="1831" cy="797"/>
            </a:xfrm>
            <a:custGeom>
              <a:avLst/>
              <a:gdLst>
                <a:gd name="T0" fmla="*/ 26 w 21924"/>
                <a:gd name="T1" fmla="*/ 0 h 43200"/>
                <a:gd name="T2" fmla="*/ 0 w 21924"/>
                <a:gd name="T3" fmla="*/ 800 h 43200"/>
                <a:gd name="T4" fmla="*/ 27 w 21924"/>
                <a:gd name="T5" fmla="*/ 40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ln>
            <a:effectLst/>
          </p:spPr>
          <p:txBody>
            <a:bodyPr wrap="none" anchor="ctr"/>
            <a:lstStyle/>
            <a:p>
              <a:pPr>
                <a:defRPr/>
              </a:pPr>
              <a:endParaRPr lang="en-AU" sz="2400"/>
            </a:p>
          </p:txBody>
        </p:sp>
        <p:sp>
          <p:nvSpPr>
            <p:cNvPr id="1032" name="Arc 4"/>
            <p:cNvSpPr/>
            <p:nvPr/>
          </p:nvSpPr>
          <p:spPr bwMode="invGray">
            <a:xfrm>
              <a:off x="3521" y="867"/>
              <a:ext cx="1830" cy="523"/>
            </a:xfrm>
            <a:custGeom>
              <a:avLst/>
              <a:gdLst>
                <a:gd name="T0" fmla="*/ 26 w 21925"/>
                <a:gd name="T1" fmla="*/ 0 h 43200"/>
                <a:gd name="T2" fmla="*/ 0 w 21925"/>
                <a:gd name="T3" fmla="*/ 522 h 43200"/>
                <a:gd name="T4" fmla="*/ 27 w 21925"/>
                <a:gd name="T5" fmla="*/ 261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ln>
            <a:effectLst/>
          </p:spPr>
          <p:txBody>
            <a:bodyPr wrap="none" anchor="ctr"/>
            <a:lstStyle/>
            <a:p>
              <a:pPr>
                <a:defRPr/>
              </a:pPr>
              <a:endParaRPr lang="en-AU" sz="2400"/>
            </a:p>
          </p:txBody>
        </p:sp>
        <p:sp>
          <p:nvSpPr>
            <p:cNvPr id="1033" name="AutoShape 5"/>
            <p:cNvSpPr>
              <a:spLocks noChangeArrowheads="1"/>
            </p:cNvSpPr>
            <p:nvPr/>
          </p:nvSpPr>
          <p:spPr bwMode="invGray">
            <a:xfrm>
              <a:off x="288" y="1075"/>
              <a:ext cx="4988" cy="105"/>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ln>
            <a:effectLst/>
          </p:spPr>
          <p:txBody>
            <a:bodyPr wrap="none" anchor="ctr"/>
            <a:lstStyle/>
            <a:p>
              <a:pPr>
                <a:defRPr/>
              </a:pPr>
              <a:endParaRPr lang="en-AU" sz="2400"/>
            </a:p>
          </p:txBody>
        </p:sp>
      </p:grpSp>
      <p:sp>
        <p:nvSpPr>
          <p:cNvPr id="1027" name="Text Box 12"/>
          <p:cNvSpPr txBox="1">
            <a:spLocks noChangeArrowheads="1"/>
          </p:cNvSpPr>
          <p:nvPr userDrawn="1"/>
        </p:nvSpPr>
        <p:spPr bwMode="auto">
          <a:xfrm>
            <a:off x="3352800" y="381001"/>
            <a:ext cx="8128000" cy="519113"/>
          </a:xfrm>
          <a:prstGeom prst="rect">
            <a:avLst/>
          </a:prstGeom>
          <a:noFill/>
          <a:ln w="12700">
            <a:noFill/>
            <a:miter lim="800000"/>
            <a:headEnd type="none" w="sm" len="sm"/>
            <a:tailEnd type="none" w="sm" len="sm"/>
          </a:ln>
          <a:effectLst/>
        </p:spPr>
        <p:txBody>
          <a:bodyPr>
            <a:spAutoFit/>
          </a:bodyPr>
          <a:lstStyle/>
          <a:p>
            <a:pPr algn="r">
              <a:spcBef>
                <a:spcPct val="50000"/>
              </a:spcBef>
              <a:defRPr/>
            </a:pPr>
            <a:r>
              <a:rPr lang="en-US" sz="2800" b="1" dirty="0" err="1">
                <a:latin typeface="Century Gothic" panose="020B0502020202020204" pitchFamily="34" charset="0"/>
              </a:rPr>
              <a:t>Borning</a:t>
            </a:r>
            <a:r>
              <a:rPr lang="en-US" sz="2800" b="1" dirty="0">
                <a:latin typeface="Century Gothic" panose="020B0502020202020204" pitchFamily="34" charset="0"/>
              </a:rPr>
              <a:t> cry – All together 320</a:t>
            </a:r>
            <a:endParaRPr lang="en-US" sz="2800" b="1" dirty="0">
              <a:latin typeface="Century Gothic" panose="020B0502020202020204" pitchFamily="34" charset="0"/>
            </a:endParaRPr>
          </a:p>
        </p:txBody>
      </p:sp>
      <p:sp>
        <p:nvSpPr>
          <p:cNvPr id="1028" name="Text Box 14"/>
          <p:cNvSpPr txBox="1">
            <a:spLocks noChangeArrowheads="1"/>
          </p:cNvSpPr>
          <p:nvPr userDrawn="1"/>
        </p:nvSpPr>
        <p:spPr bwMode="auto">
          <a:xfrm>
            <a:off x="8534400" y="6400800"/>
            <a:ext cx="3352800" cy="457200"/>
          </a:xfrm>
          <a:prstGeom prst="rect">
            <a:avLst/>
          </a:prstGeom>
          <a:noFill/>
          <a:ln w="12700">
            <a:noFill/>
            <a:miter lim="800000"/>
            <a:headEnd type="none" w="sm" len="sm"/>
            <a:tailEnd type="none" w="sm" len="sm"/>
          </a:ln>
          <a:effectLst/>
        </p:spPr>
        <p:txBody>
          <a:bodyPr>
            <a:spAutoFit/>
          </a:bodyPr>
          <a:lstStyle/>
          <a:p>
            <a:pPr>
              <a:spcBef>
                <a:spcPct val="50000"/>
              </a:spcBef>
              <a:defRPr/>
            </a:pPr>
            <a:endParaRPr lang="en-AU" sz="2400"/>
          </a:p>
        </p:txBody>
      </p:sp>
      <p:sp>
        <p:nvSpPr>
          <p:cNvPr id="1029" name="Text Box 15"/>
          <p:cNvSpPr txBox="1">
            <a:spLocks noChangeArrowheads="1"/>
          </p:cNvSpPr>
          <p:nvPr userDrawn="1"/>
        </p:nvSpPr>
        <p:spPr bwMode="auto">
          <a:xfrm>
            <a:off x="8432800" y="6338888"/>
            <a:ext cx="3352800" cy="366712"/>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1800">
                <a:latin typeface="Century Gothic" panose="020B0502020202020204" pitchFamily="34" charset="0"/>
              </a:rPr>
              <a:t>Page </a:t>
            </a:r>
            <a:fld id="{ABB0B990-6556-41D1-8DE4-F85AA41A1F9B}" type="slidenum">
              <a:rPr lang="en-US" altLang="en-US" sz="1800">
                <a:latin typeface="Century Gothic" panose="020B0502020202020204" pitchFamily="34" charset="0"/>
              </a:rPr>
            </a:fld>
            <a:r>
              <a:rPr lang="en-US" altLang="en-US" sz="1800">
                <a:latin typeface="Century Gothic" panose="020B0502020202020204" pitchFamily="34" charset="0"/>
              </a:rPr>
              <a:t> of 4</a:t>
            </a:r>
            <a:endParaRPr lang="en-US" altLang="en-US" sz="1800">
              <a:latin typeface="Century Gothic" panose="020B0502020202020204" pitchFamily="34" charset="0"/>
            </a:endParaRPr>
          </a:p>
        </p:txBody>
      </p:sp>
    </p:spTree>
  </p:cSld>
  <p:clrMap bg1="dk2" tx1="lt1" bg2="dk1" tx2="lt2" accent1="accent1" accent2="accent2" accent3="accent3" accent4="accent4" accent5="accent5" accent6="accent6" hlink="hlink" folHlink="folHlink"/>
  <p:sldLayoutIdLst>
    <p:sldLayoutId id="2147483675" r:id="rId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anose="02020603050405020304" pitchFamily="18" charset="0"/>
        </a:defRPr>
      </a:lvl2pPr>
      <a:lvl3pPr algn="r" rtl="0" eaLnBrk="0" fontAlgn="base" hangingPunct="0">
        <a:spcBef>
          <a:spcPct val="0"/>
        </a:spcBef>
        <a:spcAft>
          <a:spcPct val="0"/>
        </a:spcAft>
        <a:defRPr sz="4400" i="1">
          <a:solidFill>
            <a:schemeClr val="tx2"/>
          </a:solidFill>
          <a:latin typeface="Times New Roman" panose="02020603050405020304" pitchFamily="18" charset="0"/>
        </a:defRPr>
      </a:lvl3pPr>
      <a:lvl4pPr algn="r" rtl="0" eaLnBrk="0" fontAlgn="base" hangingPunct="0">
        <a:spcBef>
          <a:spcPct val="0"/>
        </a:spcBef>
        <a:spcAft>
          <a:spcPct val="0"/>
        </a:spcAft>
        <a:defRPr sz="4400" i="1">
          <a:solidFill>
            <a:schemeClr val="tx2"/>
          </a:solidFill>
          <a:latin typeface="Times New Roman" panose="02020603050405020304" pitchFamily="18" charset="0"/>
        </a:defRPr>
      </a:lvl4pPr>
      <a:lvl5pPr algn="r"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r" rtl="0" fontAlgn="base">
        <a:spcBef>
          <a:spcPct val="0"/>
        </a:spcBef>
        <a:spcAft>
          <a:spcPct val="0"/>
        </a:spcAft>
        <a:defRPr sz="4400" i="1">
          <a:solidFill>
            <a:schemeClr val="tx2"/>
          </a:solidFill>
          <a:latin typeface="Times New Roman" panose="02020603050405020304" pitchFamily="18" charset="0"/>
        </a:defRPr>
      </a:lvl6pPr>
      <a:lvl7pPr marL="914400" algn="r" rtl="0" fontAlgn="base">
        <a:spcBef>
          <a:spcPct val="0"/>
        </a:spcBef>
        <a:spcAft>
          <a:spcPct val="0"/>
        </a:spcAft>
        <a:defRPr sz="4400" i="1">
          <a:solidFill>
            <a:schemeClr val="tx2"/>
          </a:solidFill>
          <a:latin typeface="Times New Roman" panose="02020603050405020304" pitchFamily="18" charset="0"/>
        </a:defRPr>
      </a:lvl7pPr>
      <a:lvl8pPr marL="1371600" algn="r" rtl="0" fontAlgn="base">
        <a:spcBef>
          <a:spcPct val="0"/>
        </a:spcBef>
        <a:spcAft>
          <a:spcPct val="0"/>
        </a:spcAft>
        <a:defRPr sz="4400" i="1">
          <a:solidFill>
            <a:schemeClr val="tx2"/>
          </a:solidFill>
          <a:latin typeface="Times New Roman" panose="02020603050405020304" pitchFamily="18" charset="0"/>
        </a:defRPr>
      </a:lvl8pPr>
      <a:lvl9pPr marL="1828800" algn="r"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89734-18C2-4411-84CE-A42873C2ED92}" type="datetimeFigureOut">
              <a:rPr lang="en-AU" smtClean="0"/>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D099B-AECC-4979-8AA5-6EAF029A7C80}" type="slidenum">
              <a:rPr lang="en-AU" smtClean="0"/>
            </a:fld>
            <a:endParaRPr lang="en-AU"/>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lstStyle>
            <a:lvl1pPr>
              <a:defRPr sz="1200">
                <a:solidFill>
                  <a:srgbClr val="FFFFFF"/>
                </a:solidFill>
                <a:latin typeface="Calibri" panose="020F0502020204030204" charset="0"/>
                <a:cs typeface="Arial" panose="020B0604020202020204" pitchFamily="34" charset="0"/>
              </a:defRPr>
            </a:lvl1pPr>
          </a:lstStyle>
          <a:p>
            <a:pPr>
              <a:defRPr/>
            </a:pPr>
            <a:fld id="{BD03E76C-A6F4-4F22-8C3C-4900D9916792}" type="datetimeFigureOut">
              <a:rPr lang="en-US"/>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lstStyle>
            <a:lvl1pPr algn="ctr">
              <a:defRPr sz="1200">
                <a:solidFill>
                  <a:srgbClr val="FFFFFF"/>
                </a:solidFill>
                <a:latin typeface="Calibri" panose="020F0502020204030204" charset="0"/>
                <a:cs typeface="Arial" panose="020B0604020202020204" pitchFamily="34" charset="0"/>
              </a:defRPr>
            </a:lvl1pPr>
          </a:lstStyle>
          <a:p>
            <a:pPr>
              <a:defRPr/>
            </a:pPr>
            <a:endParaRPr lang="en-AU"/>
          </a:p>
        </p:txBody>
      </p:sp>
      <p:sp>
        <p:nvSpPr>
          <p:cNvPr id="1029" name="TextBox 6"/>
          <p:cNvSpPr txBox="1">
            <a:spLocks noChangeArrowheads="1"/>
          </p:cNvSpPr>
          <p:nvPr userDrawn="1"/>
        </p:nvSpPr>
        <p:spPr bwMode="auto">
          <a:xfrm>
            <a:off x="1238251" y="357189"/>
            <a:ext cx="10572749" cy="523875"/>
          </a:xfrm>
          <a:prstGeom prst="rect">
            <a:avLst/>
          </a:prstGeom>
          <a:noFill/>
          <a:ln w="9525">
            <a:noFill/>
            <a:miter lim="800000"/>
          </a:ln>
        </p:spPr>
        <p:txBody>
          <a:bodyPr>
            <a:spAutoFit/>
          </a:bodyPr>
          <a:lstStyle/>
          <a:p>
            <a:pPr algn="r">
              <a:defRPr/>
            </a:pPr>
            <a:r>
              <a:rPr lang="en-AU" sz="2800" b="1" dirty="0">
                <a:solidFill>
                  <a:srgbClr val="FFFFCC"/>
                </a:solidFill>
              </a:rPr>
              <a:t>O God, You Search Me – Seasons 7-28</a:t>
            </a:r>
            <a:endParaRPr lang="en-AU" sz="2800" b="1" dirty="0">
              <a:solidFill>
                <a:srgbClr val="FFFFCC"/>
              </a:solidFill>
            </a:endParaRPr>
          </a:p>
        </p:txBody>
      </p:sp>
      <p:sp>
        <p:nvSpPr>
          <p:cNvPr id="1030" name="TextBox 7"/>
          <p:cNvSpPr txBox="1">
            <a:spLocks noChangeArrowheads="1"/>
          </p:cNvSpPr>
          <p:nvPr userDrawn="1"/>
        </p:nvSpPr>
        <p:spPr bwMode="auto">
          <a:xfrm>
            <a:off x="9048751" y="6357939"/>
            <a:ext cx="2952749" cy="369887"/>
          </a:xfrm>
          <a:prstGeom prst="rect">
            <a:avLst/>
          </a:prstGeom>
          <a:noFill/>
          <a:ln w="9525">
            <a:noFill/>
            <a:miter lim="800000"/>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FC28BDD-15B6-4981-AC15-80A3A0568CFE}" type="slidenum">
              <a:rPr lang="en-AU" altLang="en-US">
                <a:solidFill>
                  <a:srgbClr val="FFFFCC"/>
                </a:solidFill>
                <a:latin typeface="Calibri" panose="020F0502020204030204" charset="0"/>
              </a:rPr>
            </a:fld>
            <a:r>
              <a:rPr lang="en-AU" altLang="en-US">
                <a:solidFill>
                  <a:srgbClr val="FFFFCC"/>
                </a:solidFill>
                <a:latin typeface="Calibri" panose="020F0502020204030204" charset="0"/>
              </a:rPr>
              <a:t> of 5</a:t>
            </a:r>
            <a:endParaRPr lang="en-AU" altLang="en-US">
              <a:solidFill>
                <a:srgbClr val="FFFFCC"/>
              </a:solidFill>
              <a:latin typeface="Calibri" panose="020F0502020204030204" charset="0"/>
            </a:endParaRPr>
          </a:p>
        </p:txBody>
      </p:sp>
      <p:pic>
        <p:nvPicPr>
          <p:cNvPr id="1031" name="Picture 8" descr="swoo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1" y="1143000"/>
            <a:ext cx="1087543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p:nvPr/>
        </p:nvGrpSpPr>
        <p:grpSpPr bwMode="auto">
          <a:xfrm>
            <a:off x="609600" y="1143000"/>
            <a:ext cx="10871200" cy="455613"/>
            <a:chOff x="288" y="625"/>
            <a:chExt cx="5136" cy="1008"/>
          </a:xfrm>
        </p:grpSpPr>
        <p:sp>
          <p:nvSpPr>
            <p:cNvPr id="1030" name="Arc 2"/>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AU" sz="2400"/>
            </a:p>
          </p:txBody>
        </p:sp>
        <p:sp>
          <p:nvSpPr>
            <p:cNvPr id="1031" name="Arc 3"/>
            <p:cNvSpPr/>
            <p:nvPr/>
          </p:nvSpPr>
          <p:spPr bwMode="invGray">
            <a:xfrm>
              <a:off x="3548" y="730"/>
              <a:ext cx="1831" cy="797"/>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AU" sz="2400"/>
            </a:p>
          </p:txBody>
        </p:sp>
        <p:sp>
          <p:nvSpPr>
            <p:cNvPr id="1032" name="Arc 4"/>
            <p:cNvSpPr/>
            <p:nvPr/>
          </p:nvSpPr>
          <p:spPr bwMode="invGray">
            <a:xfrm>
              <a:off x="3521" y="867"/>
              <a:ext cx="1830" cy="523"/>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AU" sz="2400"/>
            </a:p>
          </p:txBody>
        </p:sp>
        <p:sp>
          <p:nvSpPr>
            <p:cNvPr id="1033" name="AutoShape 5"/>
            <p:cNvSpPr>
              <a:spLocks noChangeArrowheads="1"/>
            </p:cNvSpPr>
            <p:nvPr/>
          </p:nvSpPr>
          <p:spPr bwMode="invGray">
            <a:xfrm>
              <a:off x="288" y="1075"/>
              <a:ext cx="4988" cy="105"/>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sp>
        <p:nvSpPr>
          <p:cNvPr id="1027" name="Text Box 12"/>
          <p:cNvSpPr txBox="1">
            <a:spLocks noChangeArrowheads="1"/>
          </p:cNvSpPr>
          <p:nvPr/>
        </p:nvSpPr>
        <p:spPr bwMode="auto">
          <a:xfrm>
            <a:off x="623888" y="381000"/>
            <a:ext cx="10856912" cy="523875"/>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r>
              <a:rPr lang="en-US" sz="2800" b="1" dirty="0">
                <a:latin typeface="Century Gothic" panose="020B0502020202020204" pitchFamily="34" charset="0"/>
              </a:rPr>
              <a:t>I am the light of the world – All together 128</a:t>
            </a:r>
            <a:endParaRPr lang="en-US" sz="2800" b="1" dirty="0">
              <a:latin typeface="Century Gothic" panose="020B0502020202020204" pitchFamily="34" charset="0"/>
            </a:endParaRPr>
          </a:p>
        </p:txBody>
      </p:sp>
      <p:sp>
        <p:nvSpPr>
          <p:cNvPr id="1038" name="Text Box 14"/>
          <p:cNvSpPr txBox="1">
            <a:spLocks noChangeArrowheads="1"/>
          </p:cNvSpPr>
          <p:nvPr/>
        </p:nvSpPr>
        <p:spPr bwMode="auto">
          <a:xfrm>
            <a:off x="8534400" y="6400800"/>
            <a:ext cx="3352800" cy="457200"/>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endParaRPr lang="en-AU"/>
          </a:p>
        </p:txBody>
      </p:sp>
      <p:sp>
        <p:nvSpPr>
          <p:cNvPr id="1029" name="Text Box 15"/>
          <p:cNvSpPr txBox="1">
            <a:spLocks noChangeArrowheads="1"/>
          </p:cNvSpPr>
          <p:nvPr/>
        </p:nvSpPr>
        <p:spPr bwMode="auto">
          <a:xfrm>
            <a:off x="8432800" y="6338888"/>
            <a:ext cx="3352800" cy="36671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r>
              <a:rPr lang="en-US" altLang="en-US" sz="1800" dirty="0">
                <a:latin typeface="Century Gothic" panose="020B0502020202020204" pitchFamily="34" charset="0"/>
              </a:rPr>
              <a:t>Page </a:t>
            </a:r>
            <a:fld id="{0333B1BB-44E2-4537-B080-42E3E62080D5}" type="slidenum">
              <a:rPr lang="en-US" altLang="en-US" sz="1800" dirty="0" smtClean="0">
                <a:latin typeface="Century Gothic" panose="020B0502020202020204" pitchFamily="34" charset="0"/>
              </a:rPr>
            </a:fld>
            <a:r>
              <a:rPr lang="en-US" altLang="en-US" sz="1800" dirty="0">
                <a:latin typeface="Century Gothic" panose="020B0502020202020204" pitchFamily="34" charset="0"/>
              </a:rPr>
              <a:t> of 5</a:t>
            </a:r>
            <a:endParaRPr lang="en-US" altLang="en-US" sz="1800" dirty="0">
              <a:latin typeface="Century Gothic" panose="020B0502020202020204" pitchFamily="34" charset="0"/>
            </a:endParaRPr>
          </a:p>
        </p:txBody>
      </p:sp>
    </p:spTree>
  </p:cSld>
  <p:clrMap bg1="dk2" tx1="lt1" bg2="dk1" tx2="lt2" accent1="accent1" accent2="accent2" accent3="accent3" accent4="accent4" accent5="accent5" accent6="accent6" hlink="hlink" folHlink="folHlink"/>
  <p:sldLayoutIdLst>
    <p:sldLayoutId id="2147483691" r:id="rId1"/>
  </p:sldLayoutIdLst>
  <p:txStyles>
    <p:titleStyle>
      <a:lvl1pPr algn="r" rtl="0" eaLnBrk="1" fontAlgn="base" hangingPunct="1">
        <a:spcBef>
          <a:spcPct val="0"/>
        </a:spcBef>
        <a:spcAft>
          <a:spcPct val="0"/>
        </a:spcAft>
        <a:defRPr sz="4400" i="1">
          <a:solidFill>
            <a:schemeClr val="tx2"/>
          </a:solidFill>
          <a:latin typeface="+mj-lt"/>
          <a:ea typeface="+mj-ea"/>
          <a:cs typeface="+mj-cs"/>
        </a:defRPr>
      </a:lvl1pPr>
      <a:lvl2pPr algn="r" rtl="0" eaLnBrk="1" fontAlgn="base" hangingPunct="1">
        <a:spcBef>
          <a:spcPct val="0"/>
        </a:spcBef>
        <a:spcAft>
          <a:spcPct val="0"/>
        </a:spcAft>
        <a:defRPr sz="4400" i="1">
          <a:solidFill>
            <a:schemeClr val="tx2"/>
          </a:solidFill>
          <a:latin typeface="Times New Roman" panose="02020603050405020304" pitchFamily="18" charset="0"/>
        </a:defRPr>
      </a:lvl2pPr>
      <a:lvl3pPr algn="r" rtl="0" eaLnBrk="1" fontAlgn="base" hangingPunct="1">
        <a:spcBef>
          <a:spcPct val="0"/>
        </a:spcBef>
        <a:spcAft>
          <a:spcPct val="0"/>
        </a:spcAft>
        <a:defRPr sz="4400" i="1">
          <a:solidFill>
            <a:schemeClr val="tx2"/>
          </a:solidFill>
          <a:latin typeface="Times New Roman" panose="02020603050405020304" pitchFamily="18" charset="0"/>
        </a:defRPr>
      </a:lvl3pPr>
      <a:lvl4pPr algn="r" rtl="0" eaLnBrk="1" fontAlgn="base" hangingPunct="1">
        <a:spcBef>
          <a:spcPct val="0"/>
        </a:spcBef>
        <a:spcAft>
          <a:spcPct val="0"/>
        </a:spcAft>
        <a:defRPr sz="4400" i="1">
          <a:solidFill>
            <a:schemeClr val="tx2"/>
          </a:solidFill>
          <a:latin typeface="Times New Roman" panose="02020603050405020304" pitchFamily="18" charset="0"/>
        </a:defRPr>
      </a:lvl4pPr>
      <a:lvl5pPr algn="r" rtl="0" eaLnBrk="1" fontAlgn="base" hangingPunct="1">
        <a:spcBef>
          <a:spcPct val="0"/>
        </a:spcBef>
        <a:spcAft>
          <a:spcPct val="0"/>
        </a:spcAft>
        <a:defRPr sz="4400" i="1">
          <a:solidFill>
            <a:schemeClr val="tx2"/>
          </a:solidFill>
          <a:latin typeface="Times New Roman" panose="02020603050405020304" pitchFamily="18" charset="0"/>
        </a:defRPr>
      </a:lvl5pPr>
      <a:lvl6pPr marL="457200" algn="r" rtl="0" eaLnBrk="1" fontAlgn="base" hangingPunct="1">
        <a:spcBef>
          <a:spcPct val="0"/>
        </a:spcBef>
        <a:spcAft>
          <a:spcPct val="0"/>
        </a:spcAft>
        <a:defRPr sz="4400" i="1">
          <a:solidFill>
            <a:schemeClr val="tx2"/>
          </a:solidFill>
          <a:latin typeface="Times New Roman" panose="02020603050405020304" pitchFamily="18" charset="0"/>
        </a:defRPr>
      </a:lvl6pPr>
      <a:lvl7pPr marL="914400" algn="r" rtl="0" eaLnBrk="1" fontAlgn="base" hangingPunct="1">
        <a:spcBef>
          <a:spcPct val="0"/>
        </a:spcBef>
        <a:spcAft>
          <a:spcPct val="0"/>
        </a:spcAft>
        <a:defRPr sz="4400" i="1">
          <a:solidFill>
            <a:schemeClr val="tx2"/>
          </a:solidFill>
          <a:latin typeface="Times New Roman" panose="02020603050405020304" pitchFamily="18" charset="0"/>
        </a:defRPr>
      </a:lvl7pPr>
      <a:lvl8pPr marL="1371600" algn="r" rtl="0" eaLnBrk="1" fontAlgn="base" hangingPunct="1">
        <a:spcBef>
          <a:spcPct val="0"/>
        </a:spcBef>
        <a:spcAft>
          <a:spcPct val="0"/>
        </a:spcAft>
        <a:defRPr sz="4400" i="1">
          <a:solidFill>
            <a:schemeClr val="tx2"/>
          </a:solidFill>
          <a:latin typeface="Times New Roman" panose="02020603050405020304" pitchFamily="18" charset="0"/>
        </a:defRPr>
      </a:lvl8pPr>
      <a:lvl9pPr marL="1828800" algn="r" rtl="0" eaLnBrk="1" fontAlgn="base" hangingPunct="1">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p:nvPr/>
        </p:nvGrpSpPr>
        <p:grpSpPr bwMode="auto">
          <a:xfrm>
            <a:off x="609600" y="1143001"/>
            <a:ext cx="10871200" cy="455613"/>
            <a:chOff x="288" y="625"/>
            <a:chExt cx="5136" cy="1008"/>
          </a:xfrm>
        </p:grpSpPr>
        <p:sp>
          <p:nvSpPr>
            <p:cNvPr id="2" name="Arc 2"/>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ln>
            <a:effectLst/>
          </p:spPr>
          <p:txBody>
            <a:bodyPr wrap="none" anchor="ctr"/>
            <a:lstStyle/>
            <a:p>
              <a:pPr>
                <a:defRPr/>
              </a:pPr>
              <a:endParaRPr lang="en-AU" sz="2400">
                <a:latin typeface="Times New Roman" panose="02020603050405020304" pitchFamily="18" charset="0"/>
              </a:endParaRPr>
            </a:p>
          </p:txBody>
        </p:sp>
        <p:sp>
          <p:nvSpPr>
            <p:cNvPr id="1027" name="Arc 3"/>
            <p:cNvSpPr/>
            <p:nvPr/>
          </p:nvSpPr>
          <p:spPr bwMode="invGray">
            <a:xfrm>
              <a:off x="3548" y="730"/>
              <a:ext cx="1831" cy="797"/>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ln>
            <a:effectLst/>
          </p:spPr>
          <p:txBody>
            <a:bodyPr wrap="none" anchor="ctr"/>
            <a:lstStyle/>
            <a:p>
              <a:pPr>
                <a:defRPr/>
              </a:pPr>
              <a:endParaRPr lang="en-AU" sz="2400">
                <a:latin typeface="Times New Roman" panose="02020603050405020304" pitchFamily="18" charset="0"/>
              </a:endParaRPr>
            </a:p>
          </p:txBody>
        </p:sp>
        <p:sp>
          <p:nvSpPr>
            <p:cNvPr id="1028" name="Arc 4"/>
            <p:cNvSpPr/>
            <p:nvPr/>
          </p:nvSpPr>
          <p:spPr bwMode="invGray">
            <a:xfrm>
              <a:off x="3521" y="867"/>
              <a:ext cx="1830" cy="523"/>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ln>
            <a:effectLst/>
          </p:spPr>
          <p:txBody>
            <a:bodyPr wrap="none" anchor="ctr"/>
            <a:lstStyle/>
            <a:p>
              <a:pPr>
                <a:defRPr/>
              </a:pPr>
              <a:endParaRPr lang="en-AU" sz="2400">
                <a:latin typeface="Times New Roman" panose="02020603050405020304" pitchFamily="18" charset="0"/>
              </a:endParaRPr>
            </a:p>
          </p:txBody>
        </p:sp>
        <p:sp>
          <p:nvSpPr>
            <p:cNvPr id="1029" name="AutoShape 5"/>
            <p:cNvSpPr>
              <a:spLocks noChangeArrowheads="1"/>
            </p:cNvSpPr>
            <p:nvPr/>
          </p:nvSpPr>
          <p:spPr bwMode="invGray">
            <a:xfrm>
              <a:off x="288" y="1075"/>
              <a:ext cx="4988" cy="105"/>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ln>
            <a:effectLst/>
          </p:spPr>
          <p:txBody>
            <a:bodyPr wrap="none" anchor="ctr"/>
            <a:lstStyle/>
            <a:p>
              <a:pPr>
                <a:defRPr/>
              </a:pPr>
              <a:endParaRPr lang="en-AU" sz="2400">
                <a:latin typeface="Times New Roman" panose="02020603050405020304" pitchFamily="18" charset="0"/>
              </a:endParaRPr>
            </a:p>
          </p:txBody>
        </p:sp>
      </p:grpSp>
      <p:sp>
        <p:nvSpPr>
          <p:cNvPr id="1036" name="Text Box 12"/>
          <p:cNvSpPr txBox="1">
            <a:spLocks noChangeArrowheads="1"/>
          </p:cNvSpPr>
          <p:nvPr userDrawn="1"/>
        </p:nvSpPr>
        <p:spPr bwMode="auto">
          <a:xfrm>
            <a:off x="2446867" y="381001"/>
            <a:ext cx="9033933" cy="519113"/>
          </a:xfrm>
          <a:prstGeom prst="rect">
            <a:avLst/>
          </a:prstGeom>
          <a:noFill/>
          <a:ln w="12700">
            <a:noFill/>
            <a:miter lim="800000"/>
            <a:headEnd type="none" w="sm" len="sm"/>
            <a:tailEnd type="none" w="sm" len="sm"/>
          </a:ln>
          <a:effectLst/>
        </p:spPr>
        <p:txBody>
          <a:bodyPr>
            <a:spAutoFit/>
          </a:bodyPr>
          <a:lstStyle/>
          <a:p>
            <a:pPr algn="r">
              <a:spcBef>
                <a:spcPct val="50000"/>
              </a:spcBef>
              <a:defRPr/>
            </a:pPr>
            <a:r>
              <a:rPr lang="en-US" sz="2800" b="1">
                <a:latin typeface="Century Gothic" panose="020B0502020202020204" pitchFamily="34" charset="0"/>
              </a:rPr>
              <a:t>Sing Hey For The Carpenter – ATO 348</a:t>
            </a:r>
            <a:endParaRPr lang="en-US" sz="2800" b="1">
              <a:latin typeface="Century Gothic" panose="020B0502020202020204" pitchFamily="34" charset="0"/>
            </a:endParaRPr>
          </a:p>
        </p:txBody>
      </p:sp>
      <p:sp>
        <p:nvSpPr>
          <p:cNvPr id="1038" name="Text Box 14"/>
          <p:cNvSpPr txBox="1">
            <a:spLocks noChangeArrowheads="1"/>
          </p:cNvSpPr>
          <p:nvPr userDrawn="1"/>
        </p:nvSpPr>
        <p:spPr bwMode="auto">
          <a:xfrm>
            <a:off x="8534400" y="6400800"/>
            <a:ext cx="3352800" cy="457200"/>
          </a:xfrm>
          <a:prstGeom prst="rect">
            <a:avLst/>
          </a:prstGeom>
          <a:noFill/>
          <a:ln w="12700">
            <a:noFill/>
            <a:miter lim="800000"/>
            <a:headEnd type="none" w="sm" len="sm"/>
            <a:tailEnd type="none" w="sm" len="sm"/>
          </a:ln>
          <a:effectLst/>
        </p:spPr>
        <p:txBody>
          <a:bodyPr>
            <a:spAutoFit/>
          </a:bodyPr>
          <a:lstStyle/>
          <a:p>
            <a:pPr>
              <a:spcBef>
                <a:spcPct val="50000"/>
              </a:spcBef>
              <a:defRPr/>
            </a:pPr>
            <a:endParaRPr lang="en-AU" sz="2400">
              <a:latin typeface="Times New Roman" panose="02020603050405020304" pitchFamily="18" charset="0"/>
            </a:endParaRPr>
          </a:p>
        </p:txBody>
      </p:sp>
      <p:sp>
        <p:nvSpPr>
          <p:cNvPr id="1039" name="Text Box 15"/>
          <p:cNvSpPr txBox="1">
            <a:spLocks noChangeArrowheads="1"/>
          </p:cNvSpPr>
          <p:nvPr userDrawn="1"/>
        </p:nvSpPr>
        <p:spPr bwMode="auto">
          <a:xfrm>
            <a:off x="8432800" y="6338888"/>
            <a:ext cx="3352800" cy="366712"/>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1800" dirty="0">
                <a:latin typeface="Century Gothic" panose="020B0502020202020204" pitchFamily="34" charset="0"/>
              </a:rPr>
              <a:t>Page </a:t>
            </a:r>
            <a:fld id="{DC68995F-2490-4027-AC97-9BBDCF2345FF}" type="slidenum">
              <a:rPr lang="en-US" altLang="en-US" sz="1800" dirty="0">
                <a:latin typeface="Century Gothic" panose="020B0502020202020204" pitchFamily="34" charset="0"/>
              </a:rPr>
            </a:fld>
            <a:r>
              <a:rPr lang="en-US" altLang="en-US" sz="1800">
                <a:latin typeface="Century Gothic" panose="020B0502020202020204" pitchFamily="34" charset="0"/>
              </a:rPr>
              <a:t> of 4</a:t>
            </a:r>
            <a:endParaRPr lang="en-US" altLang="en-US" sz="1800">
              <a:latin typeface="Century Gothic" panose="020B0502020202020204" pitchFamily="34" charset="0"/>
            </a:endParaRP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anose="02020603050405020304" pitchFamily="18" charset="0"/>
        </a:defRPr>
      </a:lvl2pPr>
      <a:lvl3pPr algn="r" rtl="0" eaLnBrk="0" fontAlgn="base" hangingPunct="0">
        <a:spcBef>
          <a:spcPct val="0"/>
        </a:spcBef>
        <a:spcAft>
          <a:spcPct val="0"/>
        </a:spcAft>
        <a:defRPr sz="4400" i="1">
          <a:solidFill>
            <a:schemeClr val="tx2"/>
          </a:solidFill>
          <a:latin typeface="Times New Roman" panose="02020603050405020304" pitchFamily="18" charset="0"/>
        </a:defRPr>
      </a:lvl3pPr>
      <a:lvl4pPr algn="r" rtl="0" eaLnBrk="0" fontAlgn="base" hangingPunct="0">
        <a:spcBef>
          <a:spcPct val="0"/>
        </a:spcBef>
        <a:spcAft>
          <a:spcPct val="0"/>
        </a:spcAft>
        <a:defRPr sz="4400" i="1">
          <a:solidFill>
            <a:schemeClr val="tx2"/>
          </a:solidFill>
          <a:latin typeface="Times New Roman" panose="02020603050405020304" pitchFamily="18" charset="0"/>
        </a:defRPr>
      </a:lvl4pPr>
      <a:lvl5pPr algn="r"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r" rtl="0" fontAlgn="base">
        <a:spcBef>
          <a:spcPct val="0"/>
        </a:spcBef>
        <a:spcAft>
          <a:spcPct val="0"/>
        </a:spcAft>
        <a:defRPr sz="4400" i="1">
          <a:solidFill>
            <a:schemeClr val="tx2"/>
          </a:solidFill>
          <a:latin typeface="Times New Roman" panose="02020603050405020304" pitchFamily="18" charset="0"/>
        </a:defRPr>
      </a:lvl6pPr>
      <a:lvl7pPr marL="914400" algn="r" rtl="0" fontAlgn="base">
        <a:spcBef>
          <a:spcPct val="0"/>
        </a:spcBef>
        <a:spcAft>
          <a:spcPct val="0"/>
        </a:spcAft>
        <a:defRPr sz="4400" i="1">
          <a:solidFill>
            <a:schemeClr val="tx2"/>
          </a:solidFill>
          <a:latin typeface="Times New Roman" panose="02020603050405020304" pitchFamily="18" charset="0"/>
        </a:defRPr>
      </a:lvl7pPr>
      <a:lvl8pPr marL="1371600" algn="r" rtl="0" fontAlgn="base">
        <a:spcBef>
          <a:spcPct val="0"/>
        </a:spcBef>
        <a:spcAft>
          <a:spcPct val="0"/>
        </a:spcAft>
        <a:defRPr sz="4400" i="1">
          <a:solidFill>
            <a:schemeClr val="tx2"/>
          </a:solidFill>
          <a:latin typeface="Times New Roman" panose="02020603050405020304" pitchFamily="18" charset="0"/>
        </a:defRPr>
      </a:lvl8pPr>
      <a:lvl9pPr marL="1828800" algn="r"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p:nvPr/>
        </p:nvGrpSpPr>
        <p:grpSpPr bwMode="auto">
          <a:xfrm>
            <a:off x="609600" y="1143001"/>
            <a:ext cx="10871200" cy="455613"/>
            <a:chOff x="288" y="625"/>
            <a:chExt cx="5136" cy="1008"/>
          </a:xfrm>
        </p:grpSpPr>
        <p:sp>
          <p:nvSpPr>
            <p:cNvPr id="2" name="Arc 2"/>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ln>
            <a:effectLst/>
          </p:spPr>
          <p:txBody>
            <a:bodyPr wrap="none" anchor="ctr"/>
            <a:lstStyle/>
            <a:p>
              <a:pPr>
                <a:defRPr/>
              </a:pPr>
              <a:endParaRPr lang="en-AU" sz="2400"/>
            </a:p>
          </p:txBody>
        </p:sp>
        <p:sp>
          <p:nvSpPr>
            <p:cNvPr id="1027" name="Arc 3"/>
            <p:cNvSpPr/>
            <p:nvPr/>
          </p:nvSpPr>
          <p:spPr bwMode="invGray">
            <a:xfrm>
              <a:off x="3548" y="730"/>
              <a:ext cx="1831" cy="797"/>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ln>
            <a:effectLst/>
          </p:spPr>
          <p:txBody>
            <a:bodyPr wrap="none" anchor="ctr"/>
            <a:lstStyle/>
            <a:p>
              <a:pPr>
                <a:defRPr/>
              </a:pPr>
              <a:endParaRPr lang="en-AU" sz="2400"/>
            </a:p>
          </p:txBody>
        </p:sp>
        <p:sp>
          <p:nvSpPr>
            <p:cNvPr id="1028" name="Arc 4"/>
            <p:cNvSpPr/>
            <p:nvPr/>
          </p:nvSpPr>
          <p:spPr bwMode="invGray">
            <a:xfrm>
              <a:off x="3521" y="867"/>
              <a:ext cx="1830" cy="523"/>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ln>
            <a:effectLst/>
          </p:spPr>
          <p:txBody>
            <a:bodyPr wrap="none" anchor="ctr"/>
            <a:lstStyle/>
            <a:p>
              <a:pPr>
                <a:defRPr/>
              </a:pPr>
              <a:endParaRPr lang="en-AU" sz="2400"/>
            </a:p>
          </p:txBody>
        </p:sp>
        <p:sp>
          <p:nvSpPr>
            <p:cNvPr id="1029" name="AutoShape 5"/>
            <p:cNvSpPr>
              <a:spLocks noChangeArrowheads="1"/>
            </p:cNvSpPr>
            <p:nvPr/>
          </p:nvSpPr>
          <p:spPr bwMode="invGray">
            <a:xfrm>
              <a:off x="288" y="1075"/>
              <a:ext cx="4988" cy="105"/>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ln>
            <a:effectLst/>
          </p:spPr>
          <p:txBody>
            <a:bodyPr wrap="none" anchor="ctr"/>
            <a:lstStyle/>
            <a:p>
              <a:pPr>
                <a:defRPr/>
              </a:pPr>
              <a:endParaRPr lang="en-AU" sz="2400"/>
            </a:p>
          </p:txBody>
        </p:sp>
      </p:grpSp>
      <p:sp>
        <p:nvSpPr>
          <p:cNvPr id="1036" name="Text Box 12"/>
          <p:cNvSpPr txBox="1">
            <a:spLocks noChangeArrowheads="1"/>
          </p:cNvSpPr>
          <p:nvPr userDrawn="1"/>
        </p:nvSpPr>
        <p:spPr bwMode="auto">
          <a:xfrm>
            <a:off x="1583267" y="381001"/>
            <a:ext cx="9999133" cy="519113"/>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2800" b="1">
                <a:latin typeface="Century Gothic" panose="020B0502020202020204" pitchFamily="34" charset="0"/>
              </a:rPr>
              <a:t>Sent By The Lord Am I – All Together 412</a:t>
            </a:r>
            <a:endParaRPr lang="en-US" sz="2800" b="1">
              <a:latin typeface="Century Gothic" panose="020B0502020202020204" pitchFamily="34" charset="0"/>
            </a:endParaRPr>
          </a:p>
        </p:txBody>
      </p:sp>
      <p:sp>
        <p:nvSpPr>
          <p:cNvPr id="1038" name="Text Box 14"/>
          <p:cNvSpPr txBox="1">
            <a:spLocks noChangeArrowheads="1"/>
          </p:cNvSpPr>
          <p:nvPr userDrawn="1"/>
        </p:nvSpPr>
        <p:spPr bwMode="auto">
          <a:xfrm>
            <a:off x="8534400" y="6400800"/>
            <a:ext cx="3352800" cy="457200"/>
          </a:xfrm>
          <a:prstGeom prst="rect">
            <a:avLst/>
          </a:prstGeom>
          <a:noFill/>
          <a:ln w="12700">
            <a:noFill/>
            <a:miter lim="800000"/>
            <a:headEnd type="none" w="sm" len="sm"/>
            <a:tailEnd type="none" w="sm" len="sm"/>
          </a:ln>
          <a:effectLst/>
        </p:spPr>
        <p:txBody>
          <a:bodyPr>
            <a:spAutoFit/>
          </a:bodyPr>
          <a:lstStyle/>
          <a:p>
            <a:pPr>
              <a:spcBef>
                <a:spcPct val="50000"/>
              </a:spcBef>
              <a:defRPr/>
            </a:pPr>
            <a:endParaRPr lang="en-AU" sz="2400"/>
          </a:p>
        </p:txBody>
      </p:sp>
      <p:sp>
        <p:nvSpPr>
          <p:cNvPr id="1039" name="Text Box 15"/>
          <p:cNvSpPr txBox="1">
            <a:spLocks noChangeArrowheads="1"/>
          </p:cNvSpPr>
          <p:nvPr userDrawn="1"/>
        </p:nvSpPr>
        <p:spPr bwMode="auto">
          <a:xfrm>
            <a:off x="9264651" y="6248401"/>
            <a:ext cx="2520949" cy="366713"/>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1800" dirty="0">
                <a:latin typeface="Century Gothic" panose="020B0502020202020204" pitchFamily="34" charset="0"/>
              </a:rPr>
              <a:t>Page </a:t>
            </a:r>
            <a:fld id="{0FE510F1-55C4-4BFF-9F08-B27F72A10299}" type="slidenum">
              <a:rPr lang="en-US" altLang="en-US" sz="1800" dirty="0">
                <a:latin typeface="Century Gothic" panose="020B0502020202020204" pitchFamily="34" charset="0"/>
              </a:rPr>
            </a:fld>
            <a:r>
              <a:rPr lang="en-US" altLang="en-US" sz="1800" dirty="0">
                <a:latin typeface="Century Gothic" panose="020B0502020202020204" pitchFamily="34" charset="0"/>
              </a:rPr>
              <a:t> of 1</a:t>
            </a:r>
            <a:endParaRPr lang="en-US" altLang="en-US" sz="1800" dirty="0">
              <a:latin typeface="Century Gothic" panose="020B0502020202020204" pitchFamily="34" charset="0"/>
            </a:endParaRPr>
          </a:p>
        </p:txBody>
      </p:sp>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anose="02020603050405020304" pitchFamily="18" charset="0"/>
        </a:defRPr>
      </a:lvl2pPr>
      <a:lvl3pPr algn="r" rtl="0" eaLnBrk="0" fontAlgn="base" hangingPunct="0">
        <a:spcBef>
          <a:spcPct val="0"/>
        </a:spcBef>
        <a:spcAft>
          <a:spcPct val="0"/>
        </a:spcAft>
        <a:defRPr sz="4400" i="1">
          <a:solidFill>
            <a:schemeClr val="tx2"/>
          </a:solidFill>
          <a:latin typeface="Times New Roman" panose="02020603050405020304" pitchFamily="18" charset="0"/>
        </a:defRPr>
      </a:lvl3pPr>
      <a:lvl4pPr algn="r" rtl="0" eaLnBrk="0" fontAlgn="base" hangingPunct="0">
        <a:spcBef>
          <a:spcPct val="0"/>
        </a:spcBef>
        <a:spcAft>
          <a:spcPct val="0"/>
        </a:spcAft>
        <a:defRPr sz="4400" i="1">
          <a:solidFill>
            <a:schemeClr val="tx2"/>
          </a:solidFill>
          <a:latin typeface="Times New Roman" panose="02020603050405020304" pitchFamily="18" charset="0"/>
        </a:defRPr>
      </a:lvl4pPr>
      <a:lvl5pPr algn="r"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r" rtl="0" fontAlgn="base">
        <a:spcBef>
          <a:spcPct val="0"/>
        </a:spcBef>
        <a:spcAft>
          <a:spcPct val="0"/>
        </a:spcAft>
        <a:defRPr sz="4400" i="1">
          <a:solidFill>
            <a:schemeClr val="tx2"/>
          </a:solidFill>
          <a:latin typeface="Times New Roman" panose="02020603050405020304" pitchFamily="18" charset="0"/>
        </a:defRPr>
      </a:lvl6pPr>
      <a:lvl7pPr marL="914400" algn="r" rtl="0" fontAlgn="base">
        <a:spcBef>
          <a:spcPct val="0"/>
        </a:spcBef>
        <a:spcAft>
          <a:spcPct val="0"/>
        </a:spcAft>
        <a:defRPr sz="4400" i="1">
          <a:solidFill>
            <a:schemeClr val="tx2"/>
          </a:solidFill>
          <a:latin typeface="Times New Roman" panose="02020603050405020304" pitchFamily="18" charset="0"/>
        </a:defRPr>
      </a:lvl7pPr>
      <a:lvl8pPr marL="1371600" algn="r" rtl="0" fontAlgn="base">
        <a:spcBef>
          <a:spcPct val="0"/>
        </a:spcBef>
        <a:spcAft>
          <a:spcPct val="0"/>
        </a:spcAft>
        <a:defRPr sz="4400" i="1">
          <a:solidFill>
            <a:schemeClr val="tx2"/>
          </a:solidFill>
          <a:latin typeface="Times New Roman" panose="02020603050405020304" pitchFamily="18" charset="0"/>
        </a:defRPr>
      </a:lvl8pPr>
      <a:lvl9pPr marL="1828800" algn="r"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050" name="Picture 2" descr="Water Baptism Images – Browse 65,179 Stock Photos, Vectors, and Video |  Adobe 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86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7" y="365125"/>
            <a:ext cx="9233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59455" y="396797"/>
            <a:ext cx="849593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AU" sz="4400" b="1" i="0" u="none" strike="noStrike" kern="1200" cap="none" spc="0" normalizeH="0" baseline="0" noProof="0" dirty="0">
                <a:ln>
                  <a:solidFill>
                    <a:srgbClr val="000000"/>
                  </a:solidFill>
                </a:ln>
                <a:solidFill>
                  <a:srgbClr val="002060"/>
                </a:solidFill>
                <a:effectLst/>
                <a:uLnTx/>
                <a:uFillTx/>
                <a:latin typeface="Arial" panose="020B0604020202020204" pitchFamily="34" charset="0"/>
                <a:ea typeface="+mn-ea"/>
                <a:cs typeface="Arial" panose="020B0604020202020204" pitchFamily="34" charset="0"/>
              </a:rPr>
              <a:t>Kogarah Uniting Church</a:t>
            </a:r>
            <a:endParaRPr kumimoji="0" lang="en-AU" sz="4400" b="1" i="0" u="none" strike="noStrike" kern="1200" cap="none" spc="0" normalizeH="0" baseline="0" noProof="0" dirty="0">
              <a:ln>
                <a:solidFill>
                  <a:srgbClr val="000000"/>
                </a:solid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133547" y="2305635"/>
            <a:ext cx="5832475" cy="144655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AU" sz="8800" b="0" i="1" u="none" strike="noStrike" kern="1200" cap="none" spc="0" normalizeH="0" baseline="0" noProof="0" dirty="0">
                <a:ln>
                  <a:solidFill>
                    <a:srgbClr val="000000"/>
                  </a:solidFill>
                </a:ln>
                <a:solidFill>
                  <a:srgbClr val="00B0F0"/>
                </a:solidFill>
                <a:effectLst>
                  <a:outerShdw blurRad="38100" dist="38100" dir="2700000" algn="tl">
                    <a:srgbClr val="000000">
                      <a:alpha val="43137"/>
                    </a:srgbClr>
                  </a:outerShdw>
                </a:effectLst>
                <a:uLnTx/>
                <a:uFillTx/>
                <a:latin typeface="Arial Black" panose="020B0A04020102020204" pitchFamily="34" charset="0"/>
                <a:ea typeface="+mn-ea"/>
                <a:cs typeface="Arial" panose="020B0604020202020204" pitchFamily="34" charset="0"/>
              </a:rPr>
              <a:t>Welcome</a:t>
            </a:r>
            <a:endParaRPr kumimoji="0" lang="en-AU" sz="8800" b="0" i="1" u="none" strike="noStrike" kern="1200" cap="none" spc="0" normalizeH="0" baseline="0" noProof="0" dirty="0">
              <a:ln>
                <a:solidFill>
                  <a:srgbClr val="000000"/>
                </a:solidFill>
              </a:ln>
              <a:solidFill>
                <a:srgbClr val="00B0F0"/>
              </a:solidFill>
              <a:effectLst>
                <a:outerShdw blurRad="38100" dist="38100" dir="2700000" algn="tl">
                  <a:srgbClr val="000000">
                    <a:alpha val="43137"/>
                  </a:srgbClr>
                </a:outerShdw>
              </a:effectLst>
              <a:uLnTx/>
              <a:uFillTx/>
              <a:latin typeface="Arial Black" panose="020B0A04020102020204" pitchFamily="34" charset="0"/>
              <a:ea typeface="+mn-ea"/>
              <a:cs typeface="Arial" panose="020B0604020202020204" pitchFamily="34" charset="0"/>
            </a:endParaRPr>
          </a:p>
        </p:txBody>
      </p:sp>
      <p:sp>
        <p:nvSpPr>
          <p:cNvPr id="7" name="TextBox 6"/>
          <p:cNvSpPr txBox="1"/>
          <p:nvPr/>
        </p:nvSpPr>
        <p:spPr>
          <a:xfrm>
            <a:off x="437213" y="5034023"/>
            <a:ext cx="6952583" cy="20612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3200" b="1" i="0" u="none" strike="noStrike" kern="1200" cap="none" spc="0" normalizeH="0" baseline="0" noProof="0" dirty="0">
                <a:ln>
                  <a:solidFill>
                    <a:srgbClr val="000000"/>
                  </a:solidFill>
                </a:ln>
                <a:solidFill>
                  <a:srgbClr val="002060"/>
                </a:solidFill>
                <a:effectLst/>
                <a:uLnTx/>
                <a:uFillTx/>
                <a:latin typeface="Lucida Bright" panose="02040602050505020304" pitchFamily="18" charset="0"/>
                <a:ea typeface="+mn-ea"/>
                <a:cs typeface="Arial" panose="020B0604020202020204" pitchFamily="34" charset="0"/>
              </a:rPr>
              <a:t>1</a:t>
            </a:r>
            <a:r>
              <a:rPr kumimoji="0" lang="en-US" altLang="en-GB" sz="3200" b="1" i="0" u="none" strike="noStrike" kern="1200" cap="none" spc="0" normalizeH="0" baseline="0" noProof="0" dirty="0">
                <a:ln>
                  <a:solidFill>
                    <a:srgbClr val="000000"/>
                  </a:solidFill>
                </a:ln>
                <a:solidFill>
                  <a:srgbClr val="002060"/>
                </a:solidFill>
                <a:effectLst/>
                <a:uLnTx/>
                <a:uFillTx/>
                <a:latin typeface="Lucida Bright" panose="02040602050505020304" pitchFamily="18" charset="0"/>
                <a:ea typeface="+mn-ea"/>
                <a:cs typeface="Arial" panose="020B0604020202020204" pitchFamily="34" charset="0"/>
              </a:rPr>
              <a:t>8</a:t>
            </a:r>
            <a:r>
              <a:rPr kumimoji="0" lang="en-GB" sz="3200" b="1" i="0" u="none" strike="noStrike" kern="1200" cap="none" spc="0" normalizeH="0" baseline="0" noProof="0" dirty="0">
                <a:ln>
                  <a:solidFill>
                    <a:srgbClr val="000000"/>
                  </a:solidFill>
                </a:ln>
                <a:solidFill>
                  <a:srgbClr val="002060"/>
                </a:solidFill>
                <a:effectLst/>
                <a:uLnTx/>
                <a:uFillTx/>
                <a:latin typeface="Lucida Bright" panose="02040602050505020304" pitchFamily="18" charset="0"/>
                <a:ea typeface="+mn-ea"/>
                <a:cs typeface="Arial" panose="020B0604020202020204" pitchFamily="34" charset="0"/>
              </a:rPr>
              <a:t> January 2026</a:t>
            </a:r>
            <a:endParaRPr kumimoji="0" lang="en-GB" sz="3200" b="1" i="0" u="none" strike="noStrike" kern="1200" cap="none" spc="0" normalizeH="0" baseline="0" noProof="0" dirty="0">
              <a:ln>
                <a:solidFill>
                  <a:srgbClr val="000000"/>
                </a:solidFill>
              </a:ln>
              <a:solidFill>
                <a:srgbClr val="002060"/>
              </a:solidFill>
              <a:effectLst/>
              <a:uLnTx/>
              <a:uFillTx/>
              <a:latin typeface="Lucida Bright" panose="02040602050505020304" pitchFamily="18"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GB" sz="3200" b="1" i="0" u="none" strike="noStrike" kern="1200" cap="none" spc="0" normalizeH="0" baseline="0" noProof="0" dirty="0">
                <a:ln>
                  <a:solidFill>
                    <a:srgbClr val="000000"/>
                  </a:solidFill>
                </a:ln>
                <a:solidFill>
                  <a:srgbClr val="002060"/>
                </a:solidFill>
                <a:effectLst/>
                <a:uLnTx/>
                <a:uFillTx/>
                <a:latin typeface="Lucida Bright" panose="02040602050505020304" pitchFamily="18" charset="0"/>
                <a:ea typeface="+mn-ea"/>
                <a:cs typeface="Arial" panose="020B0604020202020204" pitchFamily="34" charset="0"/>
              </a:rPr>
              <a:t>Second</a:t>
            </a:r>
            <a:r>
              <a:rPr kumimoji="0" lang="en-GB" sz="3200" b="1" i="0" u="none" strike="noStrike" kern="1200" cap="none" spc="0" normalizeH="0" baseline="0" noProof="0" dirty="0">
                <a:ln>
                  <a:solidFill>
                    <a:srgbClr val="000000"/>
                  </a:solidFill>
                </a:ln>
                <a:solidFill>
                  <a:srgbClr val="002060"/>
                </a:solidFill>
                <a:effectLst/>
                <a:uLnTx/>
                <a:uFillTx/>
                <a:latin typeface="Lucida Bright" panose="02040602050505020304" pitchFamily="18" charset="0"/>
                <a:ea typeface="+mn-ea"/>
                <a:cs typeface="Arial" panose="020B0604020202020204" pitchFamily="34" charset="0"/>
              </a:rPr>
              <a:t> Sunday after the Epiphany</a:t>
            </a:r>
            <a:endParaRPr kumimoji="0" lang="en-GB" sz="3200" b="1" i="0" u="none" strike="noStrike" kern="1200" cap="none" spc="0" normalizeH="0" baseline="0" noProof="0" dirty="0">
              <a:ln>
                <a:solidFill>
                  <a:srgbClr val="000000"/>
                </a:solidFill>
              </a:ln>
              <a:solidFill>
                <a:srgbClr val="002060"/>
              </a:solidFill>
              <a:effectLst/>
              <a:uLnTx/>
              <a:uFillTx/>
              <a:latin typeface="Lucida Bright" panose="02040602050505020304" pitchFamily="18"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3200" b="1" i="0" u="none" strike="noStrike" kern="1200" cap="none" spc="0" normalizeH="0" baseline="0" noProof="0" dirty="0">
              <a:ln>
                <a:solidFill>
                  <a:srgbClr val="000000"/>
                </a:solidFill>
              </a:ln>
              <a:solidFill>
                <a:srgbClr val="002060"/>
              </a:solidFill>
              <a:effectLst/>
              <a:uLnTx/>
              <a:uFillTx/>
              <a:latin typeface="Lucida Bright" panose="02040602050505020304" pitchFamily="18" charset="0"/>
              <a:ea typeface="+mn-ea"/>
              <a:cs typeface="Arial" panose="020B0604020202020204" pitchFamily="34" charset="0"/>
            </a:endParaRPr>
          </a:p>
        </p:txBody>
      </p:sp>
      <p:pic>
        <p:nvPicPr>
          <p:cNvPr id="8" name="Content Placeholder 2" descr="come and see"/>
          <p:cNvPicPr>
            <a:picLocks noChangeAspect="1"/>
          </p:cNvPicPr>
          <p:nvPr>
            <p:ph idx="1"/>
          </p:nvPr>
        </p:nvPicPr>
        <p:blipFill>
          <a:blip r:embed="rId3"/>
          <a:srcRect r="34067"/>
          <a:stretch>
            <a:fillRect/>
          </a:stretch>
        </p:blipFill>
        <p:spPr>
          <a:xfrm>
            <a:off x="7098030" y="1457960"/>
            <a:ext cx="5100320" cy="54000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828800" y="1811338"/>
            <a:ext cx="8382000"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US" altLang="en-US" sz="3200" b="1">
                <a:latin typeface="Century Gothic" panose="020B0502020202020204" pitchFamily="34" charset="0"/>
              </a:rPr>
              <a:t>Will you love the ‘you’ you hide if I but call your name?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Will you quell the fear inside and never be the same?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Will you use the faith you’ve found to reshape the world around</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through my sight and touch and sound in you and you in me?</a:t>
            </a:r>
            <a:endParaRPr lang="en-US" altLang="en-US" sz="3200">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05000" y="1524000"/>
            <a:ext cx="8382000"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US" altLang="en-US" sz="3200" b="1">
                <a:latin typeface="Century Gothic" panose="020B0502020202020204" pitchFamily="34" charset="0"/>
              </a:rPr>
              <a:t>Lord, your summons echoes true when you but call my name.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Let me turn and follow you and never be the same.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In your company I’ll go where your love and footsteps show.</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Thus I’ll move and live and grow in you and you in me.</a:t>
            </a:r>
            <a:endParaRPr lang="en-US" altLang="en-US" sz="3200">
              <a:latin typeface="Century Gothic" panose="020B0502020202020204" pitchFamily="34" charset="0"/>
            </a:endParaRPr>
          </a:p>
        </p:txBody>
      </p:sp>
      <p:sp>
        <p:nvSpPr>
          <p:cNvPr id="6147" name="Text Box 3"/>
          <p:cNvSpPr txBox="1">
            <a:spLocks noChangeArrowheads="1"/>
          </p:cNvSpPr>
          <p:nvPr/>
        </p:nvSpPr>
        <p:spPr bwMode="auto">
          <a:xfrm>
            <a:off x="1676400" y="5881688"/>
            <a:ext cx="518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latin typeface="Century Gothic" panose="020B0502020202020204" pitchFamily="34" charset="0"/>
                <a:cs typeface="Times New Roman" panose="02020603050405020304" pitchFamily="18" charset="0"/>
              </a:rPr>
              <a:t>©  1987 The Iona Community</a:t>
            </a:r>
            <a:endParaRPr lang="en-US" altLang="en-US" sz="1800" i="1">
              <a:latin typeface="Century Gothic" panose="020B0502020202020204" pitchFamily="34" charset="0"/>
            </a:endParaRPr>
          </a:p>
        </p:txBody>
      </p:sp>
      <p:sp>
        <p:nvSpPr>
          <p:cNvPr id="6148" name="Text Box 16"/>
          <p:cNvSpPr txBox="1">
            <a:spLocks noChangeArrowheads="1"/>
          </p:cNvSpPr>
          <p:nvPr/>
        </p:nvSpPr>
        <p:spPr bwMode="auto">
          <a:xfrm>
            <a:off x="1676400" y="6216651"/>
            <a:ext cx="472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AU" altLang="en-US" sz="1600" dirty="0">
                <a:latin typeface="Century Gothic" panose="020B0502020202020204" pitchFamily="34" charset="0"/>
              </a:rPr>
              <a:t>Reproduced under Copyright Licences:</a:t>
            </a:r>
            <a:endParaRPr lang="en-AU" altLang="en-US" sz="1600" dirty="0">
              <a:latin typeface="Century Gothic" panose="020B0502020202020204" pitchFamily="34" charset="0"/>
            </a:endParaRPr>
          </a:p>
          <a:p>
            <a:pPr eaLnBrk="1" hangingPunct="1"/>
            <a:r>
              <a:rPr lang="en-AU" altLang="en-US" sz="1600" dirty="0">
                <a:latin typeface="Century Gothic" panose="020B0502020202020204" pitchFamily="34" charset="0"/>
              </a:rPr>
              <a:t>ONE LICENSE A-604712; CCLI #45150</a:t>
            </a:r>
            <a:endParaRPr lang="en-AU" altLang="en-US" sz="1600" dirty="0">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Opening Prayer </a:t>
            </a:r>
            <a:r>
              <a:rPr kumimoji="0" lang="en-AU"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r>
              <a:rPr kumimoji="0" lang="ko-KR" altLang="en-US"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开启祷告</a:t>
            </a:r>
            <a:r>
              <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74825" y="1700214"/>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a:latin typeface="Arial" panose="020B0604020202020204" pitchFamily="34" charset="0"/>
                <a:cs typeface="Times New Roman" panose="02020603050405020304" pitchFamily="18" charset="0"/>
              </a:rPr>
              <a:t>I was there to hear your borning cry,</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I’ll be there when you are old.</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 rejoiced the day you were baptised to see your life unfold.</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 was there when you were but a child</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with a faith to suit you well;</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in a blaze of light you wandered off to find where demons dwell.</a:t>
            </a:r>
            <a:endParaRPr lang="en-AU" altLang="en-US" sz="3200" b="1">
              <a:latin typeface="Arial" panose="020B060402020202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74825" y="1700214"/>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a:latin typeface="Arial" panose="020B0604020202020204" pitchFamily="34" charset="0"/>
                <a:cs typeface="Times New Roman" panose="02020603050405020304" pitchFamily="18" charset="0"/>
              </a:rPr>
              <a:t>When you heard the wonder of the Word</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 was there to cheer you on.</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You were raised to praise the living Lord to whom you now belong.</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If you find someone to share your time,</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and you join your hearts as one,</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I’ll be there to make your verses rhyme from dusk til rising sun.</a:t>
            </a:r>
            <a:endParaRPr lang="en-AU" altLang="en-US" sz="3200" b="1">
              <a:latin typeface="Arial" panose="020B060402020202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74825" y="1700214"/>
            <a:ext cx="8642350" cy="44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a:latin typeface="Arial" panose="020B0604020202020204" pitchFamily="34" charset="0"/>
                <a:cs typeface="Times New Roman" panose="02020603050405020304" pitchFamily="18" charset="0"/>
              </a:rPr>
              <a:t>In the middle ages of your life,</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not to old, no longer young,</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I’ll be there to guide you through the night,</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complete what I’ve begun.</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When the evening gently closes in</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and you shut your weary eyes,</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I’ll be there as I have always been with just one more surprise.</a:t>
            </a:r>
            <a:endParaRPr lang="en-AU" altLang="en-US" sz="3200" b="1">
              <a:latin typeface="Arial" panose="020B06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847850" y="2133600"/>
            <a:ext cx="8382000" cy="220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a:latin typeface="Arial" panose="020B0604020202020204" pitchFamily="34" charset="0"/>
                <a:cs typeface="Times New Roman" panose="02020603050405020304" pitchFamily="18" charset="0"/>
              </a:rPr>
              <a:t>I was there to hear your borning cry,</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I’ll be there when you are old.</a:t>
            </a:r>
            <a:endParaRPr lang="en-AU" altLang="en-US" sz="3200" b="1">
              <a:latin typeface="Arial" panose="020B0604020202020204" pitchFamily="34" charset="0"/>
              <a:cs typeface="Times New Roman" panose="02020603050405020304" pitchFamily="18" charset="0"/>
            </a:endParaRPr>
          </a:p>
          <a:p>
            <a:pPr eaLnBrk="1" hangingPunct="1">
              <a:spcBef>
                <a:spcPct val="15000"/>
              </a:spcBef>
            </a:pPr>
            <a:r>
              <a:rPr lang="en-AU" altLang="en-US" sz="3200" b="1">
                <a:latin typeface="Arial" panose="020B0604020202020204" pitchFamily="34" charset="0"/>
                <a:cs typeface="Times New Roman" panose="02020603050405020304" pitchFamily="18" charset="0"/>
              </a:rPr>
              <a:t>I rejoiced the day you were baptised to see your life unfold.</a:t>
            </a:r>
            <a:endParaRPr lang="en-AU" altLang="en-US" sz="3200" b="1">
              <a:latin typeface="Arial" panose="020B0604020202020204" pitchFamily="34" charset="0"/>
              <a:cs typeface="Times New Roman" panose="02020603050405020304" pitchFamily="18" charset="0"/>
            </a:endParaRPr>
          </a:p>
        </p:txBody>
      </p:sp>
      <p:sp>
        <p:nvSpPr>
          <p:cNvPr id="5123" name="Text Box 3"/>
          <p:cNvSpPr txBox="1">
            <a:spLocks noChangeArrowheads="1"/>
          </p:cNvSpPr>
          <p:nvPr/>
        </p:nvSpPr>
        <p:spPr bwMode="auto">
          <a:xfrm>
            <a:off x="1676400" y="5881688"/>
            <a:ext cx="518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latin typeface="Century Gothic" panose="020B0502020202020204" pitchFamily="34" charset="0"/>
                <a:cs typeface="Times New Roman" panose="02020603050405020304" pitchFamily="18" charset="0"/>
              </a:rPr>
              <a:t>©  1985 John Ylvisaker</a:t>
            </a:r>
            <a:endParaRPr lang="en-US" altLang="en-US" sz="1800" i="1">
              <a:latin typeface="Century Gothic" panose="020B0502020202020204" pitchFamily="34" charset="0"/>
            </a:endParaRPr>
          </a:p>
        </p:txBody>
      </p:sp>
      <p:sp>
        <p:nvSpPr>
          <p:cNvPr id="5124" name="Text Box 16"/>
          <p:cNvSpPr txBox="1">
            <a:spLocks noChangeArrowheads="1"/>
          </p:cNvSpPr>
          <p:nvPr/>
        </p:nvSpPr>
        <p:spPr bwMode="auto">
          <a:xfrm>
            <a:off x="1676400" y="6216651"/>
            <a:ext cx="472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AU" altLang="en-US" sz="1600" dirty="0">
                <a:latin typeface="Century Gothic" panose="020B0502020202020204" pitchFamily="34" charset="0"/>
              </a:rPr>
              <a:t>Reproduced under Copyright Licences:</a:t>
            </a:r>
            <a:endParaRPr lang="en-AU" altLang="en-US" sz="1600" dirty="0">
              <a:latin typeface="Century Gothic" panose="020B0502020202020204" pitchFamily="34" charset="0"/>
            </a:endParaRPr>
          </a:p>
          <a:p>
            <a:pPr eaLnBrk="1" hangingPunct="1"/>
            <a:r>
              <a:rPr lang="en-AU" altLang="en-US" sz="1600" dirty="0">
                <a:latin typeface="Century Gothic" panose="020B0502020202020204" pitchFamily="34" charset="0"/>
              </a:rPr>
              <a:t>ONE LICENSE A-604712; CCLI #45150</a:t>
            </a:r>
            <a:endParaRPr lang="en-AU" altLang="en-US" sz="1600" dirty="0">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634" y="931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Prayer of Confession </a:t>
            </a:r>
            <a:r>
              <a:rPr kumimoji="0" lang="en-AU"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r>
              <a:rPr kumimoji="0" lang="ko-KR" altLang="en-US"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忏悔祷告</a:t>
            </a:r>
            <a:r>
              <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Declaration of Forgiveness </a:t>
            </a:r>
            <a:r>
              <a:rPr kumimoji="0" lang="en-AU"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r>
              <a:rPr kumimoji="0" lang="ko-KR" altLang="en-US"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赦罪宣告</a:t>
            </a:r>
            <a:r>
              <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pic>
        <p:nvPicPr>
          <p:cNvPr id="2" name="Picture 1"/>
          <p:cNvPicPr>
            <a:picLocks noChangeAspect="1"/>
          </p:cNvPicPr>
          <p:nvPr/>
        </p:nvPicPr>
        <p:blipFill>
          <a:blip r:embed="rId1"/>
          <a:stretch>
            <a:fillRect/>
          </a:stretch>
        </p:blipFill>
        <p:spPr>
          <a:xfrm>
            <a:off x="8286012" y="2988734"/>
            <a:ext cx="3000056" cy="1575659"/>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Peace </a:t>
            </a:r>
            <a:r>
              <a:rPr kumimoji="0" lang="en-AU"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r>
              <a:rPr kumimoji="0" lang="ko-KR" altLang="en-US"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主内平安</a:t>
            </a:r>
            <a:r>
              <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 </a:t>
            </a:r>
            <a:endPar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
        <p:nvSpPr>
          <p:cNvPr id="5" name="TextBox 4"/>
          <p:cNvSpPr txBox="1"/>
          <p:nvPr/>
        </p:nvSpPr>
        <p:spPr>
          <a:xfrm>
            <a:off x="548640" y="2564120"/>
            <a:ext cx="6035771" cy="2862322"/>
          </a:xfrm>
          <a:prstGeom prst="rect">
            <a:avLst/>
          </a:prstGeom>
          <a:noFill/>
        </p:spPr>
        <p:txBody>
          <a:bodyPr wrap="square">
            <a:spAutoFit/>
          </a:bodyPr>
          <a:lstStyle/>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The peace of the Lord be </a:t>
            </a: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always with you.</a:t>
            </a: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And also with you.</a:t>
            </a:r>
            <a:endParaRPr kumimoji="0" lang="en-GB" sz="3600" b="1" i="1"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l" defTabSz="914400" rtl="0" eaLnBrk="1" fontAlgn="auto" latinLnBrk="0" hangingPunct="1">
              <a:lnSpc>
                <a:spcPct val="100000"/>
              </a:lnSpc>
              <a:spcBef>
                <a:spcPts val="0"/>
              </a:spcBef>
              <a:spcAft>
                <a:spcPts val="0"/>
              </a:spcAft>
              <a:buClrTx/>
              <a:buSzTx/>
              <a:buFontTx/>
              <a:buNone/>
              <a:defRPr/>
            </a:pPr>
            <a:endParaRPr kumimoji="0" lang="en-GB" sz="3600" b="1" i="1"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1"/>
          <a:stretch>
            <a:fillRect/>
          </a:stretch>
        </p:blipFill>
        <p:spPr>
          <a:xfrm>
            <a:off x="8105988" y="2869446"/>
            <a:ext cx="2870200" cy="1911587"/>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Welcome &amp; Greeting (</a:t>
            </a:r>
            <a:r>
              <a:rPr kumimoji="0" lang="ko-KR" altLang="en-US"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欢迎与问候</a:t>
            </a:r>
            <a:r>
              <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 </a:t>
            </a:r>
            <a:endPar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
        <p:nvSpPr>
          <p:cNvPr id="5" name="TextBox 4"/>
          <p:cNvSpPr txBox="1"/>
          <p:nvPr/>
        </p:nvSpPr>
        <p:spPr>
          <a:xfrm>
            <a:off x="588549" y="1720840"/>
            <a:ext cx="10902412" cy="3970318"/>
          </a:xfrm>
          <a:prstGeom prst="rect">
            <a:avLst/>
          </a:prstGeom>
          <a:noFill/>
        </p:spPr>
        <p:txBody>
          <a:bodyPr wrap="square">
            <a:spAutoFit/>
          </a:bodyPr>
          <a:lstStyle/>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The grace of the Lord Jesus Christ</a:t>
            </a: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and the love of God</a:t>
            </a: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and the communion of the Holy Spirit</a:t>
            </a: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be with you all. </a:t>
            </a: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endParaRPr kumimoji="0" lang="en-GB" sz="3600" b="1" i="0" u="none" strike="noStrike" kern="1200" cap="none" spc="0" normalizeH="0" baseline="0" noProof="0" dirty="0">
              <a:ln>
                <a:noFill/>
              </a:ln>
              <a:solidFill>
                <a:srgbClr val="FFFFFF"/>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And also with you. </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a:p>
            <a:pPr marL="0" marR="0" lvl="0" indent="-635" algn="l" defTabSz="914400" rtl="0" eaLnBrk="1" fontAlgn="auto" latinLnBrk="0" hangingPunct="1">
              <a:lnSpc>
                <a:spcPct val="100000"/>
              </a:lnSpc>
              <a:spcBef>
                <a:spcPts val="0"/>
              </a:spcBef>
              <a:spcAft>
                <a:spcPts val="0"/>
              </a:spcAft>
              <a:buClrTx/>
              <a:buSzTx/>
              <a:buFontTx/>
              <a:buNone/>
              <a:defRPr/>
            </a:pPr>
            <a:endParaRPr kumimoji="0" lang="en-GB" sz="3600" b="1" i="1"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164330" y="220980"/>
            <a:ext cx="3863340" cy="768350"/>
          </a:xfrm>
          <a:prstGeom prst="rect">
            <a:avLst/>
          </a:prstGeom>
          <a:noFill/>
        </p:spPr>
        <p:txBody>
          <a:bodyPr wrap="square" rtlCol="0" anchor="t">
            <a:spAutoFit/>
          </a:bodyPr>
          <a:p>
            <a:pPr algn="ctr"/>
            <a:r>
              <a:rPr lang="en-US" sz="4400" b="1"/>
              <a:t>ISAIAH 49:1-7</a:t>
            </a:r>
            <a:endParaRPr lang="en-US" sz="4400" b="1"/>
          </a:p>
        </p:txBody>
      </p:sp>
      <p:pic>
        <p:nvPicPr>
          <p:cNvPr id="5" name="Content Placeholder 4" descr="servants calling"/>
          <p:cNvPicPr>
            <a:picLocks noChangeAspect="1"/>
          </p:cNvPicPr>
          <p:nvPr>
            <p:ph idx="1"/>
          </p:nvPr>
        </p:nvPicPr>
        <p:blipFill>
          <a:blip r:embed="rId1"/>
          <a:stretch>
            <a:fillRect/>
          </a:stretch>
        </p:blipFill>
        <p:spPr>
          <a:xfrm>
            <a:off x="2227580" y="1825625"/>
            <a:ext cx="7735570" cy="43516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isaiah 49 1-7 1"/>
          <p:cNvPicPr>
            <a:picLocks noChangeAspect="1"/>
          </p:cNvPicPr>
          <p:nvPr>
            <p:ph idx="1"/>
          </p:nvPr>
        </p:nvPicPr>
        <p:blipFill>
          <a:blip r:embed="rId1"/>
          <a:stretch>
            <a:fillRect/>
          </a:stretch>
        </p:blipFill>
        <p:spPr>
          <a:xfrm>
            <a:off x="48895" y="0"/>
            <a:ext cx="1178687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isaiah 49 1-7 2"/>
          <p:cNvPicPr>
            <a:picLocks noChangeAspect="1"/>
          </p:cNvPicPr>
          <p:nvPr>
            <p:ph idx="1"/>
          </p:nvPr>
        </p:nvPicPr>
        <p:blipFill>
          <a:blip r:embed="rId1"/>
          <a:stretch>
            <a:fillRect/>
          </a:stretch>
        </p:blipFill>
        <p:spPr>
          <a:xfrm>
            <a:off x="14605" y="365125"/>
            <a:ext cx="12177395" cy="58000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isaiah 49 1-7 3"/>
          <p:cNvPicPr>
            <a:picLocks noChangeAspect="1"/>
          </p:cNvPicPr>
          <p:nvPr>
            <p:ph idx="1"/>
          </p:nvPr>
        </p:nvPicPr>
        <p:blipFill>
          <a:blip r:embed="rId1"/>
          <a:stretch>
            <a:fillRect/>
          </a:stretch>
        </p:blipFill>
        <p:spPr>
          <a:xfrm>
            <a:off x="0" y="0"/>
            <a:ext cx="12180570" cy="51409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isaiah 49 1-7 4"/>
          <p:cNvPicPr>
            <a:picLocks noChangeAspect="1"/>
          </p:cNvPicPr>
          <p:nvPr>
            <p:ph idx="1"/>
          </p:nvPr>
        </p:nvPicPr>
        <p:blipFill>
          <a:blip r:embed="rId1"/>
          <a:stretch>
            <a:fillRect/>
          </a:stretch>
        </p:blipFill>
        <p:spPr>
          <a:xfrm>
            <a:off x="46355" y="209550"/>
            <a:ext cx="12145645" cy="44659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isaiah 49 1-7 5"/>
          <p:cNvPicPr>
            <a:picLocks noChangeAspect="1"/>
          </p:cNvPicPr>
          <p:nvPr>
            <p:ph idx="1"/>
          </p:nvPr>
        </p:nvPicPr>
        <p:blipFill>
          <a:blip r:embed="rId1"/>
          <a:stretch>
            <a:fillRect/>
          </a:stretch>
        </p:blipFill>
        <p:spPr>
          <a:xfrm>
            <a:off x="10795" y="0"/>
            <a:ext cx="12181205" cy="59594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018915" y="330835"/>
            <a:ext cx="4154170" cy="768350"/>
          </a:xfrm>
          <a:prstGeom prst="rect">
            <a:avLst/>
          </a:prstGeom>
          <a:noFill/>
        </p:spPr>
        <p:txBody>
          <a:bodyPr wrap="square" rtlCol="0" anchor="t">
            <a:spAutoFit/>
          </a:bodyPr>
          <a:p>
            <a:pPr algn="ctr"/>
            <a:r>
              <a:rPr lang="en-US" sz="4400" b="1"/>
              <a:t>JOHN 1:29-42</a:t>
            </a:r>
            <a:endParaRPr lang="en-US" sz="4400" b="1"/>
          </a:p>
        </p:txBody>
      </p:sp>
      <p:pic>
        <p:nvPicPr>
          <p:cNvPr id="3" name="Content Placeholder 2" descr="come and see"/>
          <p:cNvPicPr>
            <a:picLocks noChangeAspect="1"/>
          </p:cNvPicPr>
          <p:nvPr>
            <p:ph idx="1"/>
          </p:nvPr>
        </p:nvPicPr>
        <p:blipFill>
          <a:blip r:embed="rId1"/>
          <a:stretch>
            <a:fillRect/>
          </a:stretch>
        </p:blipFill>
        <p:spPr>
          <a:xfrm>
            <a:off x="838835" y="1044575"/>
            <a:ext cx="10059035" cy="56584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3" name="Content Placeholder 2" descr="JOHN 1 29-42 1"/>
          <p:cNvPicPr>
            <a:picLocks noChangeAspect="1"/>
          </p:cNvPicPr>
          <p:nvPr>
            <p:ph idx="1"/>
          </p:nvPr>
        </p:nvPicPr>
        <p:blipFill>
          <a:blip r:embed="rId1"/>
          <a:stretch>
            <a:fillRect/>
          </a:stretch>
        </p:blipFill>
        <p:spPr>
          <a:xfrm>
            <a:off x="0" y="0"/>
            <a:ext cx="12186285" cy="67386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JOHN 1 29-42 2"/>
          <p:cNvPicPr>
            <a:picLocks noChangeAspect="1"/>
          </p:cNvPicPr>
          <p:nvPr>
            <p:ph idx="1"/>
          </p:nvPr>
        </p:nvPicPr>
        <p:blipFill>
          <a:blip r:embed="rId1"/>
          <a:stretch>
            <a:fillRect/>
          </a:stretch>
        </p:blipFill>
        <p:spPr>
          <a:xfrm>
            <a:off x="44450" y="186690"/>
            <a:ext cx="12147550" cy="59175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JOHN 1 29-42 3"/>
          <p:cNvPicPr>
            <a:picLocks noChangeAspect="1"/>
          </p:cNvPicPr>
          <p:nvPr>
            <p:ph idx="1"/>
          </p:nvPr>
        </p:nvPicPr>
        <p:blipFill>
          <a:blip r:embed="rId1"/>
          <a:stretch>
            <a:fillRect/>
          </a:stretch>
        </p:blipFill>
        <p:spPr>
          <a:xfrm>
            <a:off x="0" y="0"/>
            <a:ext cx="12142470" cy="6329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39" y="57535"/>
            <a:ext cx="11146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Acknowledgement of Country</a:t>
            </a:r>
            <a:endParaRPr kumimoji="0" lang="en-GB"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4000" b="1" i="0" u="none" strike="noStrike" kern="1200" cap="none" spc="0" normalizeH="0" baseline="0" noProof="0" dirty="0">
                <a:ln>
                  <a:noFill/>
                </a:ln>
                <a:effectLst/>
                <a:uLnTx/>
                <a:uFillTx/>
                <a:latin typeface="Georgia" panose="02040502050405020303" pitchFamily="18" charset="0"/>
                <a:ea typeface="+mn-ea"/>
                <a:cs typeface="+mn-cs"/>
              </a:rPr>
              <a:t>(</a:t>
            </a:r>
            <a:r>
              <a:rPr kumimoji="0" lang="en-GB" sz="4000" b="1" i="0" u="none" strike="noStrike" kern="1200" cap="none" spc="0" normalizeH="0" baseline="0" noProof="0" dirty="0" err="1">
                <a:ln>
                  <a:noFill/>
                </a:ln>
                <a:effectLst/>
                <a:uLnTx/>
                <a:uFillTx/>
                <a:latin typeface="Georgia" panose="02040502050405020303" pitchFamily="18" charset="0"/>
                <a:ea typeface="+mn-ea"/>
                <a:cs typeface="+mn-cs"/>
              </a:rPr>
              <a:t>致敬原住民土地</a:t>
            </a:r>
            <a:r>
              <a:rPr kumimoji="0" lang="en-GB" sz="4000" b="1" i="0" u="none" strike="noStrike" kern="1200" cap="none" spc="0" normalizeH="0" baseline="0" noProof="0" dirty="0">
                <a:ln>
                  <a:noFill/>
                </a:ln>
                <a:effectLst/>
                <a:uLnTx/>
                <a:uFillTx/>
                <a:latin typeface="Georgia" panose="02040502050405020303" pitchFamily="18" charset="0"/>
                <a:ea typeface="+mn-ea"/>
                <a:cs typeface="+mn-cs"/>
              </a:rPr>
              <a:t>)</a:t>
            </a:r>
            <a:endParaRPr kumimoji="0" lang="en-AU" sz="4000" b="1" i="0" u="none" strike="noStrike" kern="1200" cap="none" spc="0" normalizeH="0" baseline="0" noProof="0" dirty="0">
              <a:ln>
                <a:noFill/>
              </a:ln>
              <a:effectLst/>
              <a:uLnTx/>
              <a:uFillTx/>
              <a:latin typeface="Georgia" panose="02040502050405020303" pitchFamily="18" charset="0"/>
              <a:ea typeface="+mn-ea"/>
              <a:cs typeface="+mn-cs"/>
            </a:endParaRPr>
          </a:p>
        </p:txBody>
      </p:sp>
      <p:sp>
        <p:nvSpPr>
          <p:cNvPr id="5" name="TextBox 4"/>
          <p:cNvSpPr txBox="1"/>
          <p:nvPr/>
        </p:nvSpPr>
        <p:spPr>
          <a:xfrm>
            <a:off x="670798" y="3429000"/>
            <a:ext cx="10902412" cy="3415030"/>
          </a:xfrm>
          <a:prstGeom prst="rect">
            <a:avLst/>
          </a:prstGeom>
          <a:noFill/>
        </p:spPr>
        <p:txBody>
          <a:bodyPr wrap="square">
            <a:spAutoFit/>
          </a:bodyPr>
          <a:lstStyle/>
          <a:p>
            <a:pPr marL="0" marR="0" lvl="0" indent="-635"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We acknowledge that this land is God’s land, and God’s Spirit dwells here. We pay our respects to the elders past, present and emerging of the Biddegal people of the Eora nation, who have cared for this land in time beyond our dreaming. This land on which we live and move was and always will be Aboriginal Land.</a:t>
            </a:r>
            <a:endParaRPr kumimoji="0" lang="en-GB" sz="3600" b="1" i="0" u="none" strike="noStrike" kern="1200" cap="none" spc="0" normalizeH="0" baseline="0" noProof="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1"/>
          <a:stretch>
            <a:fillRect/>
          </a:stretch>
        </p:blipFill>
        <p:spPr>
          <a:xfrm>
            <a:off x="4765211" y="1611469"/>
            <a:ext cx="2326469" cy="16056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JOHN 1 29-42 4"/>
          <p:cNvPicPr>
            <a:picLocks noChangeAspect="1"/>
          </p:cNvPicPr>
          <p:nvPr>
            <p:ph idx="1"/>
          </p:nvPr>
        </p:nvPicPr>
        <p:blipFill>
          <a:blip r:embed="rId1"/>
          <a:stretch>
            <a:fillRect/>
          </a:stretch>
        </p:blipFill>
        <p:spPr>
          <a:xfrm>
            <a:off x="0" y="95885"/>
            <a:ext cx="12138025" cy="48113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JOHN 1 29-42 5"/>
          <p:cNvPicPr>
            <a:picLocks noChangeAspect="1"/>
          </p:cNvPicPr>
          <p:nvPr>
            <p:ph idx="1"/>
          </p:nvPr>
        </p:nvPicPr>
        <p:blipFill>
          <a:blip r:embed="rId1"/>
          <a:stretch>
            <a:fillRect/>
          </a:stretch>
        </p:blipFill>
        <p:spPr>
          <a:xfrm>
            <a:off x="13335" y="0"/>
            <a:ext cx="12178665" cy="55524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JOHN 1 29-42 6"/>
          <p:cNvPicPr>
            <a:picLocks noChangeAspect="1"/>
          </p:cNvPicPr>
          <p:nvPr>
            <p:ph idx="1"/>
          </p:nvPr>
        </p:nvPicPr>
        <p:blipFill>
          <a:blip r:embed="rId1"/>
          <a:stretch>
            <a:fillRect/>
          </a:stretch>
        </p:blipFill>
        <p:spPr>
          <a:xfrm>
            <a:off x="-97790" y="0"/>
            <a:ext cx="12253595" cy="648843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2" name="Content Placeholder 1" descr="JOHN 1 29-42 7"/>
          <p:cNvPicPr>
            <a:picLocks noChangeAspect="1"/>
          </p:cNvPicPr>
          <p:nvPr>
            <p:ph idx="1"/>
          </p:nvPr>
        </p:nvPicPr>
        <p:blipFill>
          <a:blip r:embed="rId1"/>
          <a:stretch>
            <a:fillRect/>
          </a:stretch>
        </p:blipFill>
        <p:spPr>
          <a:xfrm>
            <a:off x="-28575" y="0"/>
            <a:ext cx="12220575" cy="64033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828800" y="2254250"/>
            <a:ext cx="8659688"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AU" altLang="en-US" sz="3200" b="1" dirty="0">
                <a:solidFill>
                  <a:srgbClr val="FFFFCC"/>
                </a:solidFill>
                <a:cs typeface="Times New Roman" panose="02020603050405020304" pitchFamily="18" charset="0"/>
              </a:rPr>
              <a:t>O God, you search me and you know me.</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All my thoughts lie open to your gaze.</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When I walk or lie down, you are before me:</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ever the maker and keeper of my days.</a:t>
            </a:r>
            <a:endParaRPr lang="en-AU" altLang="en-US" sz="3200" b="1" dirty="0">
              <a:solidFill>
                <a:srgbClr val="FFFFCC"/>
              </a:solidFill>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828800" y="2254251"/>
            <a:ext cx="8382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AU" altLang="en-US" sz="3200" b="1">
                <a:solidFill>
                  <a:srgbClr val="FFFFCC"/>
                </a:solidFill>
                <a:cs typeface="Times New Roman" panose="02020603050405020304" pitchFamily="18" charset="0"/>
              </a:rPr>
              <a:t>You know my resting and my rising.</a:t>
            </a:r>
            <a:endParaRPr lang="en-AU" altLang="en-US" sz="3200" b="1">
              <a:solidFill>
                <a:srgbClr val="FFFFCC"/>
              </a:solidFill>
              <a:cs typeface="Times New Roman" panose="02020603050405020304" pitchFamily="18" charset="0"/>
            </a:endParaRPr>
          </a:p>
          <a:p>
            <a:pPr eaLnBrk="1" hangingPunct="1">
              <a:spcBef>
                <a:spcPct val="15000"/>
              </a:spcBef>
            </a:pPr>
            <a:r>
              <a:rPr lang="en-AU" altLang="en-US" sz="3200" b="1">
                <a:solidFill>
                  <a:srgbClr val="FFFFCC"/>
                </a:solidFill>
                <a:cs typeface="Times New Roman" panose="02020603050405020304" pitchFamily="18" charset="0"/>
              </a:rPr>
              <a:t>You discern my purpose from afar,</a:t>
            </a:r>
            <a:endParaRPr lang="en-AU" altLang="en-US" sz="3200" b="1">
              <a:solidFill>
                <a:srgbClr val="FFFFCC"/>
              </a:solidFill>
              <a:cs typeface="Times New Roman" panose="02020603050405020304" pitchFamily="18" charset="0"/>
            </a:endParaRPr>
          </a:p>
          <a:p>
            <a:pPr eaLnBrk="1" hangingPunct="1">
              <a:spcBef>
                <a:spcPct val="15000"/>
              </a:spcBef>
            </a:pPr>
            <a:r>
              <a:rPr lang="en-AU" altLang="en-US" sz="3200" b="1">
                <a:solidFill>
                  <a:srgbClr val="FFFFCC"/>
                </a:solidFill>
                <a:cs typeface="Times New Roman" panose="02020603050405020304" pitchFamily="18" charset="0"/>
              </a:rPr>
              <a:t>and with love everlasting you besiege me:</a:t>
            </a:r>
            <a:endParaRPr lang="en-AU" altLang="en-US" sz="3200" b="1">
              <a:solidFill>
                <a:srgbClr val="FFFFCC"/>
              </a:solidFill>
              <a:cs typeface="Times New Roman" panose="02020603050405020304" pitchFamily="18" charset="0"/>
            </a:endParaRPr>
          </a:p>
          <a:p>
            <a:pPr eaLnBrk="1" hangingPunct="1">
              <a:spcBef>
                <a:spcPct val="15000"/>
              </a:spcBef>
            </a:pPr>
            <a:r>
              <a:rPr lang="en-AU" altLang="en-US" sz="3200" b="1">
                <a:solidFill>
                  <a:srgbClr val="FFFFCC"/>
                </a:solidFill>
                <a:cs typeface="Times New Roman" panose="02020603050405020304" pitchFamily="18" charset="0"/>
              </a:rPr>
              <a:t>in ev’ry moment of life or death, you are.</a:t>
            </a:r>
            <a:endParaRPr lang="en-AU" altLang="en-US" sz="3200" b="1">
              <a:solidFill>
                <a:srgbClr val="FFFFCC"/>
              </a:solidFill>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95400" y="2204864"/>
            <a:ext cx="10009112"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AU" altLang="en-US" sz="3200" b="1" dirty="0">
                <a:solidFill>
                  <a:srgbClr val="FFFFCC"/>
                </a:solidFill>
                <a:cs typeface="Times New Roman" panose="02020603050405020304" pitchFamily="18" charset="0"/>
              </a:rPr>
              <a:t>Before a word is on my tongue, Lord,</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you have known its meaning through and through.</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You are with me beyond my understanding:</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God of my present, my past and future, too.</a:t>
            </a:r>
            <a:endParaRPr lang="en-AU" altLang="en-US" sz="3200" b="1" dirty="0">
              <a:solidFill>
                <a:srgbClr val="FFFFCC"/>
              </a:solidFill>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828800" y="2254250"/>
            <a:ext cx="8875712"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AU" altLang="en-US" sz="3200" b="1" dirty="0">
                <a:solidFill>
                  <a:srgbClr val="FFFFCC"/>
                </a:solidFill>
                <a:cs typeface="Times New Roman" panose="02020603050405020304" pitchFamily="18" charset="0"/>
              </a:rPr>
              <a:t>Although your Spirit is upon me,</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still I search for shelter from your light.</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There is nowhere on earth I can escape you:</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even the darkness is radiant in your sight.</a:t>
            </a:r>
            <a:endParaRPr lang="en-AU" altLang="en-US" sz="3200" b="1" dirty="0">
              <a:solidFill>
                <a:srgbClr val="FFFFCC"/>
              </a:solidFill>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676400" y="5881688"/>
            <a:ext cx="7659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rgbClr val="FFFFCC"/>
                </a:solidFill>
                <a:latin typeface="Century Gothic" panose="020B0502020202020204" pitchFamily="34" charset="0"/>
                <a:cs typeface="Times New Roman" panose="02020603050405020304" pitchFamily="18" charset="0"/>
              </a:rPr>
              <a:t>©  1992, Bernadette Farrell; published by </a:t>
            </a:r>
            <a:r>
              <a:rPr lang="en-US" altLang="en-US">
                <a:solidFill>
                  <a:srgbClr val="FFFFCC"/>
                </a:solidFill>
                <a:latin typeface="Century Gothic" panose="020B0502020202020204" pitchFamily="34" charset="0"/>
                <a:cs typeface="Times New Roman" panose="02020603050405020304" pitchFamily="18" charset="0"/>
              </a:rPr>
              <a:t>OCP Publications</a:t>
            </a:r>
            <a:endParaRPr lang="en-US" altLang="en-US" i="1" dirty="0">
              <a:solidFill>
                <a:srgbClr val="FFFFCC"/>
              </a:solidFill>
              <a:latin typeface="Century Gothic" panose="020B0502020202020204" pitchFamily="34" charset="0"/>
            </a:endParaRPr>
          </a:p>
        </p:txBody>
      </p:sp>
      <p:sp>
        <p:nvSpPr>
          <p:cNvPr id="7171" name="Text Box 2"/>
          <p:cNvSpPr txBox="1">
            <a:spLocks noChangeArrowheads="1"/>
          </p:cNvSpPr>
          <p:nvPr/>
        </p:nvSpPr>
        <p:spPr bwMode="auto">
          <a:xfrm>
            <a:off x="1847850" y="1916114"/>
            <a:ext cx="8856662"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pPr>
            <a:r>
              <a:rPr lang="en-AU" altLang="en-US" sz="3200" b="1" dirty="0">
                <a:solidFill>
                  <a:srgbClr val="FFFFCC"/>
                </a:solidFill>
                <a:cs typeface="Times New Roman" panose="02020603050405020304" pitchFamily="18" charset="0"/>
              </a:rPr>
              <a:t>For you created me and shaped me,</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gave me life within my mother’s womb.</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For the wonder of who I am, I praise you:</a:t>
            </a:r>
            <a:endParaRPr lang="en-AU" altLang="en-US" sz="3200" b="1" dirty="0">
              <a:solidFill>
                <a:srgbClr val="FFFFCC"/>
              </a:solidFill>
              <a:cs typeface="Times New Roman" panose="02020603050405020304" pitchFamily="18" charset="0"/>
            </a:endParaRPr>
          </a:p>
          <a:p>
            <a:pPr eaLnBrk="1" hangingPunct="1">
              <a:spcBef>
                <a:spcPct val="15000"/>
              </a:spcBef>
            </a:pPr>
            <a:r>
              <a:rPr lang="en-AU" altLang="en-US" sz="3200" b="1" dirty="0">
                <a:solidFill>
                  <a:srgbClr val="FFFFCC"/>
                </a:solidFill>
                <a:cs typeface="Times New Roman" panose="02020603050405020304" pitchFamily="18" charset="0"/>
              </a:rPr>
              <a:t>safe in your hands, all creation is made new.</a:t>
            </a:r>
            <a:endParaRPr lang="en-AU" altLang="en-US" sz="3200" b="1" dirty="0">
              <a:solidFill>
                <a:srgbClr val="FFFFCC"/>
              </a:solidFill>
              <a:cs typeface="Times New Roman" panose="02020603050405020304" pitchFamily="18" charset="0"/>
            </a:endParaRPr>
          </a:p>
        </p:txBody>
      </p:sp>
      <p:sp>
        <p:nvSpPr>
          <p:cNvPr id="7172" name="Text Box 3"/>
          <p:cNvSpPr txBox="1">
            <a:spLocks noChangeArrowheads="1"/>
          </p:cNvSpPr>
          <p:nvPr/>
        </p:nvSpPr>
        <p:spPr bwMode="auto">
          <a:xfrm>
            <a:off x="1738313" y="5500688"/>
            <a:ext cx="518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FFFFCC"/>
                </a:solidFill>
                <a:latin typeface="Century Gothic" panose="020B0502020202020204" pitchFamily="34" charset="0"/>
                <a:cs typeface="Times New Roman" panose="02020603050405020304" pitchFamily="18" charset="0"/>
              </a:rPr>
              <a:t>Words based on Psalm 139</a:t>
            </a:r>
            <a:endParaRPr lang="en-US" altLang="en-US" i="1">
              <a:solidFill>
                <a:srgbClr val="FFFFCC"/>
              </a:solidFill>
              <a:latin typeface="Century Gothic" panose="020B0502020202020204" pitchFamily="34" charset="0"/>
            </a:endParaRPr>
          </a:p>
        </p:txBody>
      </p:sp>
      <p:sp>
        <p:nvSpPr>
          <p:cNvPr id="7173" name="Text Box 16"/>
          <p:cNvSpPr txBox="1">
            <a:spLocks noChangeArrowheads="1"/>
          </p:cNvSpPr>
          <p:nvPr/>
        </p:nvSpPr>
        <p:spPr bwMode="auto">
          <a:xfrm>
            <a:off x="1676400" y="6216651"/>
            <a:ext cx="472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1600" dirty="0">
                <a:latin typeface="Century Gothic" panose="020B0502020202020204" pitchFamily="34" charset="0"/>
              </a:rPr>
              <a:t>Reproduced under Copyright Licences:</a:t>
            </a:r>
            <a:endParaRPr lang="en-AU" altLang="en-US" sz="1600" dirty="0">
              <a:latin typeface="Century Gothic" panose="020B0502020202020204" pitchFamily="34" charset="0"/>
            </a:endParaRPr>
          </a:p>
          <a:p>
            <a:pPr eaLnBrk="1" hangingPunct="1"/>
            <a:r>
              <a:rPr lang="en-AU" altLang="en-US" sz="1600" dirty="0">
                <a:latin typeface="Century Gothic" panose="020B0502020202020204" pitchFamily="34" charset="0"/>
              </a:rPr>
              <a:t>ONE LICENSE A-604712; CCLI #45150</a:t>
            </a:r>
            <a:endParaRPr lang="en-AU" altLang="en-US" sz="1600" dirty="0">
              <a:latin typeface="Century Gothic" panose="020B0502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Reflection </a:t>
            </a:r>
            <a:r>
              <a:rPr kumimoji="0" lang="en-AU"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r>
              <a:rPr kumimoji="0" lang="ko-KR" altLang="en-US"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信息分享</a:t>
            </a:r>
            <a:r>
              <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pic>
        <p:nvPicPr>
          <p:cNvPr id="3" name="Picture 2"/>
          <p:cNvPicPr>
            <a:picLocks noChangeAspect="1"/>
          </p:cNvPicPr>
          <p:nvPr/>
        </p:nvPicPr>
        <p:blipFill>
          <a:blip r:embed="rId1"/>
          <a:stretch>
            <a:fillRect/>
          </a:stretch>
        </p:blipFill>
        <p:spPr>
          <a:xfrm>
            <a:off x="8329574" y="2350808"/>
            <a:ext cx="2781432" cy="278630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KUC Vision Statements </a:t>
            </a:r>
            <a:r>
              <a:rPr kumimoji="0" lang="en-AU"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r>
              <a:rPr kumimoji="0" lang="ko-KR" altLang="en-US"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教会愿景宣言</a:t>
            </a:r>
            <a:r>
              <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
        <p:nvSpPr>
          <p:cNvPr id="5" name="TextBox 4"/>
          <p:cNvSpPr txBox="1"/>
          <p:nvPr/>
        </p:nvSpPr>
        <p:spPr>
          <a:xfrm>
            <a:off x="588549" y="1720840"/>
            <a:ext cx="10902412" cy="3416320"/>
          </a:xfrm>
          <a:prstGeom prst="rect">
            <a:avLst/>
          </a:prstGeom>
          <a:noFill/>
        </p:spPr>
        <p:txBody>
          <a:bodyPr wrap="square">
            <a:spAutoFit/>
          </a:bodyPr>
          <a:lstStyle/>
          <a:p>
            <a:pPr marL="0" marR="0" lvl="0" indent="-635" algn="ctr" defTabSz="914400" rtl="0" eaLnBrk="1" fontAlgn="auto" latinLnBrk="0" hangingPunct="1">
              <a:lnSpc>
                <a:spcPct val="100000"/>
              </a:lnSpc>
              <a:spcBef>
                <a:spcPts val="0"/>
              </a:spcBef>
              <a:spcAft>
                <a:spcPts val="0"/>
              </a:spcAft>
              <a:buClrTx/>
              <a:buSzTx/>
              <a:buFontTx/>
              <a:buNone/>
              <a:defRPr/>
            </a:pP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lang="en-GB" sz="3600" b="1" i="1" dirty="0">
                <a:latin typeface="Calibri" panose="020F0502020204030204"/>
                <a:ea typeface="Tahoma" panose="020B0604030504040204" pitchFamily="34" charset="0"/>
                <a:cs typeface="Tahoma" panose="020B0604030504040204" pitchFamily="34" charset="0"/>
              </a:rPr>
              <a:t>We are a congregation</a:t>
            </a:r>
            <a:endParaRPr lang="en-GB" sz="3600" b="1" i="1" dirty="0">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lang="en-GB" sz="3600" b="1" i="1" dirty="0">
                <a:latin typeface="Calibri" panose="020F0502020204030204"/>
                <a:ea typeface="Tahoma" panose="020B0604030504040204" pitchFamily="34" charset="0"/>
                <a:cs typeface="Tahoma" panose="020B0604030504040204" pitchFamily="34" charset="0"/>
              </a:rPr>
              <a:t>who welcome people of all cultures and lifestyles,</a:t>
            </a:r>
            <a:endParaRPr lang="en-GB" sz="3600" b="1" i="1" dirty="0">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lang="en-GB" sz="3600" b="1" i="1" dirty="0">
                <a:latin typeface="Calibri" panose="020F0502020204030204"/>
                <a:ea typeface="Tahoma" panose="020B0604030504040204" pitchFamily="34" charset="0"/>
                <a:cs typeface="Tahoma" panose="020B0604030504040204" pitchFamily="34" charset="0"/>
              </a:rPr>
              <a:t>who create a safe place for the community</a:t>
            </a:r>
            <a:endParaRPr lang="en-GB" sz="3600" b="1" i="1" dirty="0">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lang="en-GB" sz="3600" b="1" i="1" dirty="0">
                <a:latin typeface="Calibri" panose="020F0502020204030204"/>
                <a:ea typeface="Tahoma" panose="020B0604030504040204" pitchFamily="34" charset="0"/>
                <a:cs typeface="Tahoma" panose="020B0604030504040204" pitchFamily="34" charset="0"/>
              </a:rPr>
              <a:t>and who share the journey of life and faith.</a:t>
            </a:r>
            <a:endParaRPr lang="en-GB" sz="3600" b="1" i="1" dirty="0">
              <a:latin typeface="Calibri" panose="020F0502020204030204"/>
              <a:ea typeface="Tahoma" panose="020B0604030504040204" pitchFamily="34" charset="0"/>
              <a:cs typeface="Tahoma" panose="020B0604030504040204" pitchFamily="34" charset="0"/>
            </a:endParaRPr>
          </a:p>
          <a:p>
            <a:pPr marL="0" marR="0" lvl="0" indent="-635" algn="l" defTabSz="914400" rtl="0" eaLnBrk="1" fontAlgn="auto" latinLnBrk="0" hangingPunct="1">
              <a:lnSpc>
                <a:spcPct val="100000"/>
              </a:lnSpc>
              <a:spcBef>
                <a:spcPts val="0"/>
              </a:spcBef>
              <a:spcAft>
                <a:spcPts val="0"/>
              </a:spcAft>
              <a:buClrTx/>
              <a:buSzTx/>
              <a:buFontTx/>
              <a:buNone/>
              <a:defRPr/>
            </a:pPr>
            <a:endParaRPr kumimoji="0" lang="en-GB" sz="3600" b="1" i="1"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07368" y="2287149"/>
            <a:ext cx="10225136"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i="1" dirty="0">
                <a:latin typeface="Arial" panose="020B0604020202020204" pitchFamily="34" charset="0"/>
                <a:cs typeface="Times New Roman" panose="02020603050405020304" pitchFamily="18" charset="0"/>
              </a:rPr>
              <a:t>	I am the light of the world!</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	You people come and follow me!</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	If you follow and love, you'll learn the mystery</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a:latin typeface="Arial" panose="020B0604020202020204" pitchFamily="34" charset="0"/>
                <a:cs typeface="Times New Roman" panose="02020603050405020304" pitchFamily="18" charset="0"/>
              </a:rPr>
              <a:t>	of </a:t>
            </a:r>
            <a:r>
              <a:rPr lang="en-AU" altLang="en-US" sz="3200" b="1" i="1" dirty="0">
                <a:latin typeface="Arial" panose="020B0604020202020204" pitchFamily="34" charset="0"/>
                <a:cs typeface="Times New Roman" panose="02020603050405020304" pitchFamily="18" charset="0"/>
              </a:rPr>
              <a:t>what you were meant to do and be.</a:t>
            </a:r>
            <a:endParaRPr lang="en-AU" altLang="en-US" sz="3200" b="1" i="1" dirty="0">
              <a:latin typeface="Arial" panose="020B060402020202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07368" y="1412776"/>
            <a:ext cx="10441160"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When the song of the angels is stilled,</a:t>
            </a:r>
            <a:endParaRPr kumimoji="0" lang="en-AU" altLang="en-US" sz="3200" b="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w</a:t>
            </a:r>
            <a:r>
              <a:rPr kumimoji="0" lang="en-AU" altLang="en-US" sz="3200" b="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hen the star in the sky is gone,</a:t>
            </a:r>
            <a:endParaRPr kumimoji="0" lang="en-AU" altLang="en-US" sz="3200" b="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w</a:t>
            </a:r>
            <a:r>
              <a:rPr kumimoji="0" lang="en-AU" altLang="en-US" sz="3200" b="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hen the kings and the shepherds have found their way home,</a:t>
            </a:r>
            <a:endParaRPr kumimoji="0" lang="en-AU" altLang="en-US" sz="3200" b="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he work of Christmas is begun!</a:t>
            </a:r>
            <a:endParaRPr kumimoji="0" lang="en-AU" altLang="en-US" sz="3200" b="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I am the light of the world!</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You people come and follow me!</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If you follow and love, you'll learn the mystery</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of what you were meant to do and be.</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07368" y="1412776"/>
            <a:ext cx="11089232"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To find the lost and lonely one,</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o heal that broken soul with love,</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o feed the hungry children with warmth and good food,</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o feel the earth below the sky above!</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I am the light of the world!</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You people come and follow me!</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If you follow and love, you'll learn the mystery</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of what you were meant to do and be.</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07368" y="1412776"/>
            <a:ext cx="10441160"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To free the prisoner from his chains,</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o make the powerful care,</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o rebuild the nations with strength and goodwill,</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o call a man your brother everywhere.</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I am the light of the world!</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You people come and follow me!</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If you follow and love, you'll learn the mystery</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of what you were meant to do and be.</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07368" y="1412776"/>
            <a:ext cx="10441160"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To bring hope to every task you do,</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o dance at a baby's new birth,</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t</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o make music in an old man's heart,</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lang="en-AU" altLang="en-US" sz="3200" b="1" dirty="0">
                <a:solidFill>
                  <a:srgbClr val="FFFFCC"/>
                </a:solidFill>
                <a:latin typeface="Arial" panose="020B0604020202020204" pitchFamily="34" charset="0"/>
                <a:cs typeface="Times New Roman" panose="02020603050405020304" pitchFamily="18" charset="0"/>
              </a:rPr>
              <a:t>a</a:t>
            </a:r>
            <a:r>
              <a:rPr kumimoji="0" lang="en-AU" altLang="en-US" sz="3200" b="1" i="0" u="none" strike="noStrike" kern="1200" cap="none" spc="0" normalizeH="0" baseline="0" noProof="0" dirty="0" err="1">
                <a:ln>
                  <a:noFill/>
                </a:ln>
                <a:solidFill>
                  <a:srgbClr val="FFFFCC"/>
                </a:solidFill>
                <a:effectLst/>
                <a:uLnTx/>
                <a:uFillTx/>
                <a:latin typeface="Arial" panose="020B0604020202020204" pitchFamily="34" charset="0"/>
                <a:ea typeface="+mn-ea"/>
                <a:cs typeface="Times New Roman" panose="02020603050405020304" pitchFamily="18" charset="0"/>
              </a:rPr>
              <a:t>nd</a:t>
            </a:r>
            <a:r>
              <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sing to the colours of the earth!</a:t>
            </a:r>
            <a:endParaRPr kumimoji="0" lang="en-AU" altLang="en-US" sz="3200" b="1" i="0"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I am the light of the world!</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You people come and follow me!</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If you follow and love, you'll learn the mystery</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15000"/>
              </a:spcBef>
              <a:spcAft>
                <a:spcPct val="0"/>
              </a:spcAft>
              <a:buClrTx/>
              <a:buSzTx/>
              <a:buFontTx/>
              <a:buNone/>
              <a:defRPr/>
            </a:pPr>
            <a:r>
              <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rPr>
              <a:t>	of what you were meant to do and be.</a:t>
            </a:r>
            <a:endParaRPr kumimoji="0" lang="en-AU" altLang="en-US" sz="3200" b="1" i="1" u="none" strike="noStrike" kern="1200" cap="none" spc="0" normalizeH="0" baseline="0" noProof="0" dirty="0">
              <a:ln>
                <a:noFill/>
              </a:ln>
              <a:solidFill>
                <a:srgbClr val="FFFFCC"/>
              </a:solidFill>
              <a:effectLst/>
              <a:uLnTx/>
              <a:uFillTx/>
              <a:latin typeface="Arial" panose="020B0604020202020204" pitchFamily="34" charset="0"/>
              <a:ea typeface="+mn-ea"/>
              <a:cs typeface="Times New Roman" panose="02020603050405020304" pitchFamily="18" charset="0"/>
            </a:endParaRPr>
          </a:p>
        </p:txBody>
      </p:sp>
      <p:sp>
        <p:nvSpPr>
          <p:cNvPr id="3" name="Text Box 3"/>
          <p:cNvSpPr txBox="1">
            <a:spLocks noChangeArrowheads="1"/>
          </p:cNvSpPr>
          <p:nvPr/>
        </p:nvSpPr>
        <p:spPr bwMode="auto">
          <a:xfrm>
            <a:off x="551384" y="5867400"/>
            <a:ext cx="9145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dirty="0">
                <a:latin typeface="Century Gothic" panose="020B0502020202020204" pitchFamily="34" charset="0"/>
                <a:cs typeface="Times New Roman" panose="02020603050405020304" pitchFamily="18" charset="0"/>
              </a:rPr>
              <a:t>© text, Howard Thurman, Jim </a:t>
            </a:r>
            <a:r>
              <a:rPr lang="en-US" altLang="en-US" sz="1800" dirty="0" err="1">
                <a:latin typeface="Century Gothic" panose="020B0502020202020204" pitchFamily="34" charset="0"/>
                <a:cs typeface="Times New Roman" panose="02020603050405020304" pitchFamily="18" charset="0"/>
              </a:rPr>
              <a:t>Strathdee</a:t>
            </a:r>
            <a:r>
              <a:rPr lang="en-US" altLang="en-US" sz="1800" dirty="0">
                <a:latin typeface="Century Gothic" panose="020B0502020202020204" pitchFamily="34" charset="0"/>
                <a:cs typeface="Times New Roman" panose="02020603050405020304" pitchFamily="18" charset="0"/>
              </a:rPr>
              <a:t> (from John 8:12); music, Jim </a:t>
            </a:r>
            <a:r>
              <a:rPr lang="en-US" altLang="en-US" sz="1800" dirty="0" err="1">
                <a:latin typeface="Century Gothic" panose="020B0502020202020204" pitchFamily="34" charset="0"/>
                <a:cs typeface="Times New Roman" panose="02020603050405020304" pitchFamily="18" charset="0"/>
              </a:rPr>
              <a:t>Strathdee</a:t>
            </a:r>
            <a:endParaRPr lang="en-AU" altLang="en-US" sz="1800" i="1" dirty="0">
              <a:solidFill>
                <a:srgbClr val="66FF33"/>
              </a:solidFill>
              <a:latin typeface="Century Gothic" panose="020B0502020202020204" pitchFamily="34" charset="0"/>
            </a:endParaRPr>
          </a:p>
        </p:txBody>
      </p:sp>
      <p:sp>
        <p:nvSpPr>
          <p:cNvPr id="4" name="Text Box 16"/>
          <p:cNvSpPr txBox="1">
            <a:spLocks noChangeArrowheads="1"/>
          </p:cNvSpPr>
          <p:nvPr/>
        </p:nvSpPr>
        <p:spPr bwMode="auto">
          <a:xfrm>
            <a:off x="562496" y="6216650"/>
            <a:ext cx="472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AU" altLang="en-US" sz="1600">
                <a:latin typeface="Century Gothic" panose="020B0502020202020204" pitchFamily="34" charset="0"/>
              </a:rPr>
              <a:t>Reproduced under Copyright Licences:</a:t>
            </a:r>
            <a:endParaRPr lang="en-AU" altLang="en-US" sz="1600">
              <a:latin typeface="Century Gothic" panose="020B0502020202020204" pitchFamily="34" charset="0"/>
            </a:endParaRPr>
          </a:p>
          <a:p>
            <a:pPr eaLnBrk="1" hangingPunct="1"/>
            <a:r>
              <a:rPr lang="en-AU" altLang="en-US" sz="1600">
                <a:latin typeface="Century Gothic" panose="020B0502020202020204" pitchFamily="34" charset="0"/>
                <a:cs typeface="Times New Roman" panose="02020603050405020304" pitchFamily="18" charset="0"/>
              </a:rPr>
              <a:t>ONE LICENSE A-604712; CCLI #45150</a:t>
            </a:r>
            <a:endParaRPr lang="en-AU" altLang="en-US" sz="1600">
              <a:latin typeface="Century Gothic" panose="020B0502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Offering (</a:t>
            </a:r>
            <a:r>
              <a:rPr kumimoji="0" lang="ko-KR" altLang="en-US"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奉献</a:t>
            </a:r>
            <a:r>
              <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pic>
        <p:nvPicPr>
          <p:cNvPr id="2" name="Picture 1"/>
          <p:cNvPicPr>
            <a:picLocks noChangeAspect="1"/>
          </p:cNvPicPr>
          <p:nvPr/>
        </p:nvPicPr>
        <p:blipFill>
          <a:blip r:embed="rId1"/>
          <a:stretch>
            <a:fillRect/>
          </a:stretch>
        </p:blipFill>
        <p:spPr>
          <a:xfrm>
            <a:off x="8315548" y="2682355"/>
            <a:ext cx="2621507" cy="1969179"/>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Announcements (</a:t>
            </a:r>
            <a:r>
              <a:rPr kumimoji="0" lang="ko-KR" altLang="en-US"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家讯报告</a:t>
            </a:r>
            <a:r>
              <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내용 개체 틀 2"/>
          <p:cNvSpPr>
            <a:spLocks noGrp="1"/>
          </p:cNvSpPr>
          <p:nvPr>
            <p:ph idx="1"/>
          </p:nvPr>
        </p:nvSpPr>
        <p:spPr>
          <a:xfrm>
            <a:off x="1738313" y="1285875"/>
            <a:ext cx="8715375" cy="5357813"/>
          </a:xfrm>
        </p:spPr>
        <p:txBody>
          <a:bodyPr/>
          <a:lstStyle/>
          <a:p>
            <a:pPr eaLnBrk="1" hangingPunct="1">
              <a:buFont typeface="Wingdings" panose="05000000000000000000" pitchFamily="2" charset="2"/>
              <a:buNone/>
            </a:pPr>
            <a:endParaRPr lang="en-US" altLang="ko-KR" sz="2800" b="1">
              <a:ea typeface="굴림" panose="020B0600000101010101" pitchFamily="34" charset="-127"/>
            </a:endParaRPr>
          </a:p>
          <a:p>
            <a:pPr eaLnBrk="1" hangingPunct="1"/>
            <a:endParaRPr lang="ko-KR" altLang="en-US">
              <a:ea typeface="굴림" panose="020B0600000101010101" pitchFamily="34" charset="-127"/>
            </a:endParaRPr>
          </a:p>
        </p:txBody>
      </p:sp>
      <p:pic>
        <p:nvPicPr>
          <p:cNvPr id="52227"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3" y="0"/>
            <a:ext cx="12192001"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제목 1"/>
          <p:cNvSpPr txBox="1"/>
          <p:nvPr/>
        </p:nvSpPr>
        <p:spPr>
          <a:xfrm>
            <a:off x="4871864" y="214311"/>
            <a:ext cx="7200800" cy="2566617"/>
          </a:xfrm>
          <a:prstGeom prst="rect">
            <a:avLst/>
          </a:prstGeom>
        </p:spPr>
        <p:txBody>
          <a:bodyPr anchor="ctr">
            <a:normAutofit/>
            <a:scene3d>
              <a:camera prst="orthographicFront" fov="0">
                <a:rot lat="0" lon="0" rev="0"/>
              </a:camera>
              <a:lightRig rig="glow" dir="t">
                <a:rot lat="0" lon="0" rev="4500000"/>
              </a:lightRig>
            </a:scene3d>
            <a:sp3d prstMaterial="matte">
              <a:contourClr>
                <a:schemeClr val="accent1">
                  <a:alpha val="95000"/>
                </a:schemeClr>
              </a:contourClr>
            </a:sp3d>
          </a:bodyPr>
          <a:lstStyle>
            <a:lvl1pPr algn="ctr" rtl="0" eaLnBrk="0" fontAlgn="base" hangingPunct="0">
              <a:spcBef>
                <a:spcPct val="0"/>
              </a:spcBef>
              <a:spcAft>
                <a:spcPct val="0"/>
              </a:spcAft>
              <a:defRPr sz="4400" b="1" kern="1200" spc="50" dirty="0">
                <a:ln>
                  <a:noFill/>
                  <a:prstDash val="solid"/>
                </a:ln>
                <a:gradFill flip="none" rotWithShape="1">
                  <a:gsLst>
                    <a:gs pos="0">
                      <a:schemeClr val="tx2"/>
                    </a:gs>
                    <a:gs pos="26000">
                      <a:schemeClr val="tx2"/>
                    </a:gs>
                    <a:gs pos="41000">
                      <a:schemeClr val="tx2">
                        <a:shade val="90000"/>
                      </a:schemeClr>
                    </a:gs>
                    <a:gs pos="67000">
                      <a:schemeClr val="tx2">
                        <a:shade val="50000"/>
                      </a:schemeClr>
                    </a:gs>
                    <a:gs pos="95000">
                      <a:schemeClr val="tx2"/>
                    </a:gs>
                  </a:gsLst>
                  <a:lin ang="5400000" scaled="1"/>
                  <a:tileRect/>
                </a:gradFill>
                <a:effectLst>
                  <a:outerShdw blurRad="50800" dist="50800" dir="5400000" algn="tl" rotWithShape="0">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Georgia" panose="02040502050405020303" pitchFamily="18" charset="0"/>
              </a:defRPr>
            </a:lvl2pPr>
            <a:lvl3pPr algn="ctr" rtl="0" eaLnBrk="0" fontAlgn="base" hangingPunct="0">
              <a:spcBef>
                <a:spcPct val="0"/>
              </a:spcBef>
              <a:spcAft>
                <a:spcPct val="0"/>
              </a:spcAft>
              <a:defRPr sz="4400" b="1">
                <a:solidFill>
                  <a:schemeClr val="tx1"/>
                </a:solidFill>
                <a:latin typeface="Georgia" panose="02040502050405020303" pitchFamily="18" charset="0"/>
              </a:defRPr>
            </a:lvl3pPr>
            <a:lvl4pPr algn="ctr" rtl="0" eaLnBrk="0" fontAlgn="base" hangingPunct="0">
              <a:spcBef>
                <a:spcPct val="0"/>
              </a:spcBef>
              <a:spcAft>
                <a:spcPct val="0"/>
              </a:spcAft>
              <a:defRPr sz="4400" b="1">
                <a:solidFill>
                  <a:schemeClr val="tx1"/>
                </a:solidFill>
                <a:latin typeface="Georgia" panose="02040502050405020303" pitchFamily="18" charset="0"/>
              </a:defRPr>
            </a:lvl4pPr>
            <a:lvl5pPr algn="ctr" rtl="0" eaLnBrk="0" fontAlgn="base" hangingPunct="0">
              <a:spcBef>
                <a:spcPct val="0"/>
              </a:spcBef>
              <a:spcAft>
                <a:spcPct val="0"/>
              </a:spcAft>
              <a:defRPr sz="4400" b="1">
                <a:solidFill>
                  <a:schemeClr val="tx1"/>
                </a:solidFill>
                <a:latin typeface="Georgia" panose="02040502050405020303"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4400" b="1" i="0" u="none" strike="noStrike" kern="1200" cap="none" spc="50" normalizeH="0" baseline="0" noProof="0" dirty="0">
                <a:ln>
                  <a:noFill/>
                  <a:prstDash val="solid"/>
                </a:ln>
                <a:solidFill>
                  <a:srgbClr val="0070C0"/>
                </a:solidFill>
                <a:effectLst/>
                <a:uLnTx/>
                <a:uFillTx/>
                <a:latin typeface="Georgia" panose="02040502050405020303"/>
                <a:ea typeface="굴림" panose="020B0600000101010101" pitchFamily="34" charset="-127"/>
                <a:cs typeface="+mj-cs"/>
              </a:rPr>
              <a:t>Prayers for Others</a:t>
            </a:r>
            <a:endParaRPr kumimoji="0" lang="en-US" altLang="ko-KR" sz="4400" b="1" i="0" u="none" strike="noStrike" kern="1200" cap="none" spc="50" normalizeH="0" baseline="0" noProof="0" dirty="0">
              <a:ln>
                <a:noFill/>
                <a:prstDash val="solid"/>
              </a:ln>
              <a:solidFill>
                <a:srgbClr val="0070C0"/>
              </a:solidFill>
              <a:effectLst/>
              <a:uLnTx/>
              <a:uFillTx/>
              <a:latin typeface="Georgia" panose="02040502050405020303"/>
              <a:ea typeface="굴림" panose="020B0600000101010101" pitchFamily="34" charset="-127"/>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4000" b="1" i="0" u="none" strike="noStrike" kern="1200" cap="none" spc="50" normalizeH="0" baseline="0" noProof="0" dirty="0">
                <a:ln>
                  <a:noFill/>
                  <a:prstDash val="solid"/>
                </a:ln>
                <a:solidFill>
                  <a:srgbClr val="0070C0"/>
                </a:solidFill>
                <a:effectLst/>
                <a:uLnTx/>
                <a:uFillTx/>
                <a:latin typeface="Georgia" panose="02040502050405020303"/>
                <a:ea typeface="굴림" panose="020B0600000101010101" pitchFamily="34" charset="-127"/>
                <a:cs typeface="+mj-cs"/>
              </a:rPr>
              <a:t>(</a:t>
            </a:r>
            <a:r>
              <a:rPr kumimoji="0" lang="ko-KR" altLang="en-US" sz="4000" b="1" i="0" u="none" strike="noStrike" kern="1200" cap="none" spc="50" normalizeH="0" baseline="0" noProof="0" dirty="0">
                <a:ln>
                  <a:noFill/>
                  <a:prstDash val="solid"/>
                </a:ln>
                <a:solidFill>
                  <a:srgbClr val="0070C0"/>
                </a:solidFill>
                <a:effectLst/>
                <a:uLnTx/>
                <a:uFillTx/>
                <a:latin typeface="Georgia" panose="02040502050405020303"/>
                <a:ea typeface="굴림" panose="020B0600000101010101" pitchFamily="34" charset="-127"/>
                <a:cs typeface="+mj-cs"/>
              </a:rPr>
              <a:t>为世界祈祷</a:t>
            </a:r>
            <a:r>
              <a:rPr kumimoji="0" lang="en-US" altLang="ko-KR" sz="4000" b="1" i="0" u="none" strike="noStrike" kern="1200" cap="none" spc="50" normalizeH="0" baseline="0" noProof="0" dirty="0">
                <a:ln>
                  <a:noFill/>
                  <a:prstDash val="solid"/>
                </a:ln>
                <a:solidFill>
                  <a:srgbClr val="0070C0"/>
                </a:solidFill>
                <a:effectLst/>
                <a:uLnTx/>
                <a:uFillTx/>
                <a:latin typeface="Georgia" panose="02040502050405020303"/>
                <a:ea typeface="굴림" panose="020B0600000101010101" pitchFamily="34" charset="-127"/>
                <a:cs typeface="+mj-cs"/>
              </a:rPr>
              <a:t>)</a:t>
            </a:r>
            <a:endParaRPr kumimoji="0" lang="en-US" altLang="ko-KR" sz="4000" b="1" i="0" u="none" strike="noStrike" kern="1200" cap="none" spc="50" normalizeH="0" baseline="0" noProof="0" dirty="0">
              <a:ln>
                <a:noFill/>
                <a:prstDash val="solid"/>
              </a:ln>
              <a:solidFill>
                <a:srgbClr val="0070C0"/>
              </a:solidFill>
              <a:effectLst/>
              <a:uLnTx/>
              <a:uFillTx/>
              <a:latin typeface="Georgia" panose="02040502050405020303"/>
              <a:ea typeface="굴림" panose="020B0600000101010101" pitchFamily="34" charset="-127"/>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634" y="169277"/>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The Lord’s Prayer (</a:t>
            </a:r>
            <a:r>
              <a:rPr kumimoji="0" lang="ko-KR" altLang="en-US"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主祷文</a:t>
            </a:r>
            <a:r>
              <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
        <p:nvSpPr>
          <p:cNvPr id="5" name="TextBox 4"/>
          <p:cNvSpPr txBox="1"/>
          <p:nvPr/>
        </p:nvSpPr>
        <p:spPr>
          <a:xfrm>
            <a:off x="299720" y="1225689"/>
            <a:ext cx="11644570" cy="4524315"/>
          </a:xfrm>
          <a:prstGeom prst="rect">
            <a:avLst/>
          </a:prstGeom>
          <a:noFill/>
        </p:spPr>
        <p:txBody>
          <a:bodyPr wrap="square">
            <a:spAutoFit/>
          </a:bodyPr>
          <a:lstStyle/>
          <a:p>
            <a:pPr marL="0" marR="0" lvl="0" indent="-635"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Our Father in heaven, hallowed be your name, </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your kingdom come, </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your will be done on earth as in heaven. </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Give us today our daily bread.</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Forgive us our sins as we forgive those who sin against us. </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Save us in the time of trial and deliver us from evil. </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For the kingdom, the power, </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a:p>
            <a:pPr marL="0" marR="0" lvl="0" indent="-635" defTabSz="914400" rtl="0" eaLnBrk="1" fontAlgn="auto" latinLnBrk="0" hangingPunct="1">
              <a:lnSpc>
                <a:spcPct val="100000"/>
              </a:lnSpc>
              <a:spcBef>
                <a:spcPts val="0"/>
              </a:spcBef>
              <a:spcAft>
                <a:spcPts val="0"/>
              </a:spcAft>
              <a:buClrTx/>
              <a:buSzTx/>
              <a:buFontTx/>
              <a:buNone/>
              <a:defRPr/>
            </a:pPr>
            <a:r>
              <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rPr>
              <a:t>and the glory are yours  now and for ever. Amen.</a:t>
            </a:r>
            <a:endParaRPr kumimoji="0" lang="en-GB" sz="3600" b="1" i="1" u="none" strike="noStrike" kern="1200" cap="none" spc="0" normalizeH="0" baseline="0" noProof="0" dirty="0">
              <a:ln>
                <a:noFill/>
              </a:ln>
              <a:effectLst/>
              <a:uLnTx/>
              <a:uFillTx/>
              <a:latin typeface="Calibri" panose="020F0502020204030204"/>
              <a:ea typeface="Tahoma" panose="020B0604030504040204" pitchFamily="34" charset="0"/>
              <a:cs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1484784"/>
            <a:ext cx="11928648"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dirty="0">
                <a:latin typeface="Arial" panose="020B0604020202020204" pitchFamily="34" charset="0"/>
                <a:cs typeface="Times New Roman" panose="02020603050405020304" pitchFamily="18" charset="0"/>
              </a:rPr>
              <a:t>Come with me, come wander, come welcome the world </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where strangers might smile or where stones may be hurled.</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Come leave what you cling to, lay down what you clutch, </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and find, with hands empty, that hearts can hold much.</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carpenter leaving his tools!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Pharisees leaving their rules!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fishermen leaving their nets!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people who leave their regrets!</a:t>
            </a:r>
            <a:endParaRPr lang="en-AU" altLang="en-US" sz="3200" b="1" i="1" dirty="0">
              <a:latin typeface="Arial" panose="020B060402020202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Call to Worship </a:t>
            </a:r>
            <a:r>
              <a:rPr kumimoji="0" lang="en-AU"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r>
              <a:rPr kumimoji="0" lang="ko-KR" altLang="en-US"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敬拜呼召</a:t>
            </a:r>
            <a:r>
              <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07368" y="1484784"/>
            <a:ext cx="11161240"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dirty="0">
                <a:latin typeface="Arial" panose="020B0604020202020204" pitchFamily="34" charset="0"/>
                <a:cs typeface="Times New Roman" panose="02020603050405020304" pitchFamily="18" charset="0"/>
              </a:rPr>
              <a:t>Come walk in my company, come sleep by my side, </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come savour a lifestyle with nothing to hide.</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Come sit at my table and eat with my friends, </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discovering that love which the world never ends.</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carpenter leaving his tools!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Pharisees leaving their rules!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fishermen leaving their nets!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people who leave their regrets!</a:t>
            </a:r>
            <a:endParaRPr lang="en-AU" altLang="en-US" sz="3200" b="1" i="1" dirty="0">
              <a:latin typeface="Arial" panose="020B060402020202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07368" y="1511552"/>
            <a:ext cx="11784632"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dirty="0">
                <a:latin typeface="Arial" panose="020B0604020202020204" pitchFamily="34" charset="0"/>
                <a:cs typeface="Times New Roman" panose="02020603050405020304" pitchFamily="18" charset="0"/>
              </a:rPr>
              <a:t>Come share in my laughter, come close to my fears, </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come find yourself washed with the kiss of my tears.</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Come stand close at hand while I suffer and die, </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and find in three days how I never will lie.</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carpenter leaving his tools!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Pharisees leaving their rules!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fishermen leaving their nets!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people who leave their regrets!</a:t>
            </a:r>
            <a:endParaRPr lang="en-AU" altLang="en-US" sz="3200" b="1" i="1" dirty="0">
              <a:latin typeface="Arial" panose="020B060402020202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412776"/>
            <a:ext cx="12072664"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AU" altLang="en-US" sz="3200" b="1" dirty="0">
                <a:latin typeface="Arial" panose="020B0604020202020204" pitchFamily="34" charset="0"/>
                <a:cs typeface="Times New Roman" panose="02020603050405020304" pitchFamily="18" charset="0"/>
              </a:rPr>
              <a:t>Come leave your possessions, come share out your treasure, </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come give and receive without method or measure.</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Come loose every bond that’s resisting the Spirit, </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dirty="0">
                <a:latin typeface="Arial" panose="020B0604020202020204" pitchFamily="34" charset="0"/>
                <a:cs typeface="Times New Roman" panose="02020603050405020304" pitchFamily="18" charset="0"/>
              </a:rPr>
              <a:t>enabling the earth to be yours to inherit.</a:t>
            </a:r>
            <a:endParaRPr lang="en-AU" altLang="en-US" sz="3200" b="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carpenter leaving his tools!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Pharisees leaving their rules!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fishermen leaving their nets!</a:t>
            </a:r>
            <a:endParaRPr lang="en-AU" altLang="en-US" sz="3200" b="1" i="1" dirty="0">
              <a:latin typeface="Arial" panose="020B0604020202020204" pitchFamily="34" charset="0"/>
              <a:cs typeface="Times New Roman" panose="02020603050405020304" pitchFamily="18" charset="0"/>
            </a:endParaRPr>
          </a:p>
          <a:p>
            <a:pPr eaLnBrk="1" hangingPunct="1">
              <a:spcBef>
                <a:spcPct val="15000"/>
              </a:spcBef>
            </a:pPr>
            <a:r>
              <a:rPr lang="en-AU" altLang="en-US" sz="3200" b="1" i="1" dirty="0">
                <a:latin typeface="Arial" panose="020B0604020202020204" pitchFamily="34" charset="0"/>
                <a:cs typeface="Times New Roman" panose="02020603050405020304" pitchFamily="18" charset="0"/>
              </a:rPr>
              <a:t>Sing hey for the people who leave their regrets!</a:t>
            </a:r>
            <a:endParaRPr lang="en-AU" altLang="en-US" sz="3200" b="1" i="1" dirty="0">
              <a:latin typeface="Arial" panose="020B0604020202020204" pitchFamily="34" charset="0"/>
              <a:cs typeface="Times New Roman" panose="02020603050405020304" pitchFamily="18" charset="0"/>
            </a:endParaRPr>
          </a:p>
        </p:txBody>
      </p:sp>
      <p:sp>
        <p:nvSpPr>
          <p:cNvPr id="3" name="Text Box 3"/>
          <p:cNvSpPr txBox="1">
            <a:spLocks noChangeArrowheads="1"/>
          </p:cNvSpPr>
          <p:nvPr/>
        </p:nvSpPr>
        <p:spPr bwMode="auto">
          <a:xfrm>
            <a:off x="407368" y="5881688"/>
            <a:ext cx="518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dirty="0">
                <a:latin typeface="Century Gothic" panose="020B0502020202020204" pitchFamily="34" charset="0"/>
                <a:cs typeface="Times New Roman" panose="02020603050405020304" pitchFamily="18" charset="0"/>
              </a:rPr>
              <a:t>©  1987 The Iona Community</a:t>
            </a:r>
            <a:endParaRPr lang="en-US" altLang="en-US" sz="1800" i="1" dirty="0">
              <a:latin typeface="Century Gothic" panose="020B0502020202020204" pitchFamily="34" charset="0"/>
            </a:endParaRPr>
          </a:p>
        </p:txBody>
      </p:sp>
      <p:sp>
        <p:nvSpPr>
          <p:cNvPr id="4" name="Text Box 16"/>
          <p:cNvSpPr txBox="1">
            <a:spLocks noChangeArrowheads="1"/>
          </p:cNvSpPr>
          <p:nvPr/>
        </p:nvSpPr>
        <p:spPr bwMode="auto">
          <a:xfrm>
            <a:off x="407368" y="6216651"/>
            <a:ext cx="472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AU" altLang="en-US" sz="1600" dirty="0">
                <a:latin typeface="Century Gothic" panose="020B0502020202020204" pitchFamily="34" charset="0"/>
              </a:rPr>
              <a:t>Reproduced under Copyright Licences:</a:t>
            </a:r>
            <a:endParaRPr lang="en-AU" altLang="en-US" sz="1600" dirty="0">
              <a:latin typeface="Century Gothic" panose="020B0502020202020204" pitchFamily="34" charset="0"/>
            </a:endParaRPr>
          </a:p>
          <a:p>
            <a:pPr eaLnBrk="1" hangingPunct="1"/>
            <a:r>
              <a:rPr lang="en-AU" altLang="en-US" sz="1600" dirty="0">
                <a:latin typeface="Century Gothic" panose="020B0502020202020204" pitchFamily="34" charset="0"/>
                <a:cs typeface="Times New Roman" panose="02020603050405020304" pitchFamily="18" charset="0"/>
              </a:rPr>
              <a:t>ONE LICENSE A-604712; CCLI #45150</a:t>
            </a:r>
            <a:endParaRPr lang="en-AU" altLang="en-US" sz="1600" dirty="0">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Blessing (</a:t>
            </a:r>
            <a:r>
              <a:rPr kumimoji="0" lang="ko-KR" altLang="en-US"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祝福</a:t>
            </a:r>
            <a:r>
              <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pic>
        <p:nvPicPr>
          <p:cNvPr id="2" name="Content Placeholder 1"/>
          <p:cNvPicPr>
            <a:picLocks noChangeAspect="1"/>
          </p:cNvPicPr>
          <p:nvPr>
            <p:ph idx="1"/>
          </p:nvPr>
        </p:nvPicPr>
        <p:blipFill>
          <a:blip r:embed="rId1"/>
          <a:stretch>
            <a:fillRect/>
          </a:stretch>
        </p:blipFill>
        <p:spPr>
          <a:xfrm>
            <a:off x="3671570" y="2386330"/>
            <a:ext cx="4848225" cy="3228975"/>
          </a:xfrm>
          <a:prstGeom prst="rect">
            <a:avLst/>
          </a:prstGeom>
          <a:ln>
            <a:noFill/>
          </a:ln>
          <a:effectLst>
            <a:softEdge rad="112500"/>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7328" y="1474619"/>
            <a:ext cx="11809312" cy="453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4000"/>
              </a:lnSpc>
              <a:spcBef>
                <a:spcPts val="0"/>
              </a:spcBef>
            </a:pPr>
            <a:r>
              <a:rPr lang="en-US" altLang="en-US" sz="3200" b="1" dirty="0">
                <a:latin typeface="Century Gothic" panose="020B0502020202020204" pitchFamily="34" charset="0"/>
              </a:rPr>
              <a:t>Sent by the Lord am I; my hands are ready now</a:t>
            </a:r>
            <a:endParaRPr lang="en-US" altLang="en-US" sz="3200" b="1" dirty="0">
              <a:latin typeface="Century Gothic" panose="020B0502020202020204" pitchFamily="34" charset="0"/>
            </a:endParaRPr>
          </a:p>
          <a:p>
            <a:pPr eaLnBrk="1" hangingPunct="1">
              <a:lnSpc>
                <a:spcPct val="114000"/>
              </a:lnSpc>
              <a:spcBef>
                <a:spcPts val="0"/>
              </a:spcBef>
            </a:pPr>
            <a:r>
              <a:rPr lang="en-US" altLang="en-US" sz="3200" b="1" dirty="0">
                <a:latin typeface="Century Gothic" panose="020B0502020202020204" pitchFamily="34" charset="0"/>
              </a:rPr>
              <a:t>to make the earth the place in which the kingdom comes.</a:t>
            </a:r>
            <a:endParaRPr lang="en-US" altLang="en-US" sz="3200" b="1" dirty="0">
              <a:latin typeface="Century Gothic" panose="020B0502020202020204" pitchFamily="34" charset="0"/>
            </a:endParaRPr>
          </a:p>
          <a:p>
            <a:pPr eaLnBrk="1" hangingPunct="1">
              <a:lnSpc>
                <a:spcPct val="114000"/>
              </a:lnSpc>
              <a:spcBef>
                <a:spcPts val="0"/>
              </a:spcBef>
            </a:pPr>
            <a:r>
              <a:rPr lang="en-US" altLang="en-US" sz="3200" b="1" dirty="0">
                <a:latin typeface="Century Gothic" panose="020B0502020202020204" pitchFamily="34" charset="0"/>
              </a:rPr>
              <a:t>Sent by the Lord am I; my hands are ready now</a:t>
            </a:r>
            <a:endParaRPr lang="en-US" altLang="en-US" sz="3200" b="1" dirty="0">
              <a:latin typeface="Century Gothic" panose="020B0502020202020204" pitchFamily="34" charset="0"/>
            </a:endParaRPr>
          </a:p>
          <a:p>
            <a:pPr eaLnBrk="1" hangingPunct="1">
              <a:lnSpc>
                <a:spcPct val="114000"/>
              </a:lnSpc>
              <a:spcBef>
                <a:spcPts val="0"/>
              </a:spcBef>
            </a:pPr>
            <a:r>
              <a:rPr lang="en-US" altLang="en-US" sz="3200" b="1" dirty="0">
                <a:latin typeface="Century Gothic" panose="020B0502020202020204" pitchFamily="34" charset="0"/>
              </a:rPr>
              <a:t>to make the earth the place in which the kingdom comes.</a:t>
            </a:r>
            <a:endParaRPr lang="en-US" altLang="en-US" sz="3200" b="1" dirty="0">
              <a:latin typeface="Century Gothic" panose="020B0502020202020204" pitchFamily="34" charset="0"/>
            </a:endParaRPr>
          </a:p>
          <a:p>
            <a:pPr eaLnBrk="1" hangingPunct="1">
              <a:lnSpc>
                <a:spcPct val="114000"/>
              </a:lnSpc>
              <a:spcBef>
                <a:spcPts val="0"/>
              </a:spcBef>
            </a:pPr>
            <a:r>
              <a:rPr lang="en-US" altLang="en-US" sz="3200" b="1" dirty="0">
                <a:latin typeface="Century Gothic" panose="020B0502020202020204" pitchFamily="34" charset="0"/>
              </a:rPr>
              <a:t>The angels cannot change a world of hurt and pain</a:t>
            </a:r>
            <a:endParaRPr lang="en-US" altLang="en-US" sz="3200" b="1" dirty="0">
              <a:latin typeface="Century Gothic" panose="020B0502020202020204" pitchFamily="34" charset="0"/>
            </a:endParaRPr>
          </a:p>
          <a:p>
            <a:pPr eaLnBrk="1" hangingPunct="1">
              <a:lnSpc>
                <a:spcPct val="114000"/>
              </a:lnSpc>
              <a:spcBef>
                <a:spcPts val="0"/>
              </a:spcBef>
            </a:pPr>
            <a:r>
              <a:rPr lang="en-US" altLang="en-US" sz="3200" b="1" dirty="0">
                <a:latin typeface="Century Gothic" panose="020B0502020202020204" pitchFamily="34" charset="0"/>
              </a:rPr>
              <a:t>into a world of love, of justice and of peace.</a:t>
            </a:r>
            <a:endParaRPr lang="en-US" altLang="en-US" sz="3200" b="1" dirty="0">
              <a:latin typeface="Century Gothic" panose="020B0502020202020204" pitchFamily="34" charset="0"/>
            </a:endParaRPr>
          </a:p>
          <a:p>
            <a:pPr eaLnBrk="1" hangingPunct="1">
              <a:lnSpc>
                <a:spcPct val="114000"/>
              </a:lnSpc>
              <a:spcBef>
                <a:spcPts val="0"/>
              </a:spcBef>
            </a:pPr>
            <a:r>
              <a:rPr lang="en-US" altLang="en-US" sz="3200" b="1" dirty="0">
                <a:latin typeface="Century Gothic" panose="020B0502020202020204" pitchFamily="34" charset="0"/>
              </a:rPr>
              <a:t>The task is mine to do, to set it really free.</a:t>
            </a:r>
            <a:endParaRPr lang="en-US" altLang="en-US" sz="3200" b="1" dirty="0">
              <a:latin typeface="Century Gothic" panose="020B0502020202020204" pitchFamily="34" charset="0"/>
            </a:endParaRPr>
          </a:p>
          <a:p>
            <a:pPr eaLnBrk="1" hangingPunct="1">
              <a:lnSpc>
                <a:spcPct val="114000"/>
              </a:lnSpc>
              <a:spcBef>
                <a:spcPts val="0"/>
              </a:spcBef>
            </a:pPr>
            <a:r>
              <a:rPr lang="en-US" altLang="en-US" sz="3200" b="1" dirty="0">
                <a:latin typeface="Century Gothic" panose="020B0502020202020204" pitchFamily="34" charset="0"/>
              </a:rPr>
              <a:t>O help me to obey, help me to do your will.</a:t>
            </a:r>
            <a:endParaRPr lang="en-US" altLang="en-US" sz="3200" dirty="0">
              <a:latin typeface="Century Gothic" panose="020B0502020202020204" pitchFamily="34" charset="0"/>
            </a:endParaRPr>
          </a:p>
        </p:txBody>
      </p:sp>
      <p:sp>
        <p:nvSpPr>
          <p:cNvPr id="4099" name="Text Box 3"/>
          <p:cNvSpPr txBox="1">
            <a:spLocks noChangeArrowheads="1"/>
          </p:cNvSpPr>
          <p:nvPr/>
        </p:nvSpPr>
        <p:spPr bwMode="auto">
          <a:xfrm>
            <a:off x="263352" y="5949280"/>
            <a:ext cx="7056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dirty="0">
                <a:latin typeface="Century Gothic" panose="020B0502020202020204" pitchFamily="34" charset="0"/>
                <a:cs typeface="Times New Roman" panose="02020603050405020304" pitchFamily="18" charset="0"/>
              </a:rPr>
              <a:t>© 1988, 1996, Abingdon Press; text Jorge </a:t>
            </a:r>
            <a:r>
              <a:rPr lang="en-US" altLang="en-US" sz="1800" dirty="0" err="1">
                <a:latin typeface="Century Gothic" panose="020B0502020202020204" pitchFamily="34" charset="0"/>
                <a:cs typeface="Times New Roman" panose="02020603050405020304" pitchFamily="18" charset="0"/>
              </a:rPr>
              <a:t>Maldonodo</a:t>
            </a:r>
            <a:endParaRPr lang="en-US" altLang="en-US" sz="1800" dirty="0">
              <a:latin typeface="Century Gothic" panose="020B0502020202020204" pitchFamily="34" charset="0"/>
              <a:cs typeface="Times New Roman" panose="02020603050405020304" pitchFamily="18" charset="0"/>
            </a:endParaRPr>
          </a:p>
        </p:txBody>
      </p:sp>
      <p:sp>
        <p:nvSpPr>
          <p:cNvPr id="4100" name="Text Box 4"/>
          <p:cNvSpPr txBox="1">
            <a:spLocks noChangeArrowheads="1"/>
          </p:cNvSpPr>
          <p:nvPr/>
        </p:nvSpPr>
        <p:spPr bwMode="auto">
          <a:xfrm>
            <a:off x="280426" y="6276975"/>
            <a:ext cx="81198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AU" altLang="en-US" sz="1600" dirty="0">
                <a:latin typeface="Century Gothic" panose="020B0502020202020204" pitchFamily="34" charset="0"/>
              </a:rPr>
              <a:t>Reproduced under Copyright Licences: </a:t>
            </a:r>
            <a:r>
              <a:rPr lang="en-AU" altLang="en-US" sz="1600" dirty="0">
                <a:latin typeface="Century Gothic" panose="020B0502020202020204" pitchFamily="34" charset="0"/>
                <a:cs typeface="Times New Roman" panose="02020603050405020304" pitchFamily="18" charset="0"/>
              </a:rPr>
              <a:t>ONE LICENSE A-604712; CCLI #45150</a:t>
            </a:r>
            <a:endParaRPr lang="en-AU" altLang="en-US" sz="1600" dirty="0">
              <a:latin typeface="Century Gothic" panose="020B0502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0799" y="1710680"/>
            <a:ext cx="10902412" cy="1384995"/>
          </a:xfrm>
          <a:prstGeom prst="rect">
            <a:avLst/>
          </a:prstGeom>
          <a:noFill/>
        </p:spPr>
        <p:txBody>
          <a:bodyPr wrap="square">
            <a:spAutoFit/>
          </a:bodyPr>
          <a:lstStyle/>
          <a:p>
            <a:pPr marL="0" marR="0" lvl="0" indent="-635" algn="ctr" defTabSz="914400" rtl="0" eaLnBrk="1" fontAlgn="auto" latinLnBrk="0" hangingPunct="1">
              <a:lnSpc>
                <a:spcPct val="100000"/>
              </a:lnSpc>
              <a:spcBef>
                <a:spcPts val="0"/>
              </a:spcBef>
              <a:spcAft>
                <a:spcPts val="0"/>
              </a:spcAft>
              <a:buClrTx/>
              <a:buSzTx/>
              <a:buFontTx/>
              <a:buNone/>
              <a:defRPr/>
            </a:pPr>
            <a:r>
              <a:rPr kumimoji="0" lang="en-GB" sz="28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"Permission to reprint, podcast, and / or stream the music in this service obtained from ONE LICENSE with license #A-604712.</a:t>
            </a:r>
            <a:endParaRPr kumimoji="0" lang="en-GB" sz="28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ctr" defTabSz="914400" rtl="0" eaLnBrk="1" fontAlgn="auto" latinLnBrk="0" hangingPunct="1">
              <a:lnSpc>
                <a:spcPct val="100000"/>
              </a:lnSpc>
              <a:spcBef>
                <a:spcPts val="0"/>
              </a:spcBef>
              <a:spcAft>
                <a:spcPts val="0"/>
              </a:spcAft>
              <a:buClrTx/>
              <a:buSzTx/>
              <a:buFontTx/>
              <a:buNone/>
              <a:defRPr/>
            </a:pPr>
            <a:r>
              <a:rPr kumimoji="0" lang="en-GB" sz="28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All rights reserved.”</a:t>
            </a:r>
            <a:endParaRPr kumimoji="0" lang="en-GB" sz="28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296316"/>
            <a:ext cx="111467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Lighting the Christ Candle </a:t>
            </a:r>
            <a:r>
              <a:rPr kumimoji="0" lang="en-AU"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r>
              <a:rPr kumimoji="0" lang="ko-KR" altLang="en-US"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点燃基督之烛</a:t>
            </a:r>
            <a:r>
              <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t>
            </a:r>
            <a:endParaRPr kumimoji="0" lang="en-US" altLang="ko-KR" sz="4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p:txBody>
      </p:sp>
      <p:sp>
        <p:nvSpPr>
          <p:cNvPr id="5" name="TextBox 4"/>
          <p:cNvSpPr txBox="1"/>
          <p:nvPr/>
        </p:nvSpPr>
        <p:spPr>
          <a:xfrm>
            <a:off x="588549" y="1720840"/>
            <a:ext cx="10902412" cy="3416320"/>
          </a:xfrm>
          <a:prstGeom prst="rect">
            <a:avLst/>
          </a:prstGeom>
          <a:noFill/>
        </p:spPr>
        <p:txBody>
          <a:bodyPr wrap="square">
            <a:spAutoFit/>
          </a:bodyPr>
          <a:lstStyle/>
          <a:p>
            <a:pPr lvl="0" indent="-635">
              <a:defRPr/>
            </a:pPr>
            <a:r>
              <a:rPr lang="en-GB" sz="3600" b="1" dirty="0">
                <a:solidFill>
                  <a:srgbClr val="0070C0"/>
                </a:solidFill>
                <a:ea typeface="Tahoma" panose="020B0604030504040204" pitchFamily="34" charset="0"/>
                <a:cs typeface="Tahoma" panose="020B0604030504040204" pitchFamily="34" charset="0"/>
              </a:rPr>
              <a:t>God is here </a:t>
            </a:r>
            <a:endParaRPr lang="en-GB" sz="3600" b="1" dirty="0">
              <a:solidFill>
                <a:srgbClr val="0070C0"/>
              </a:solidFill>
              <a:ea typeface="Tahoma" panose="020B0604030504040204" pitchFamily="34" charset="0"/>
              <a:cs typeface="Tahoma" panose="020B0604030504040204" pitchFamily="34" charset="0"/>
            </a:endParaRPr>
          </a:p>
          <a:p>
            <a:pPr lvl="0" indent="-635">
              <a:defRPr/>
            </a:pPr>
            <a:r>
              <a:rPr lang="en-GB" sz="3600" b="1" i="1" dirty="0">
                <a:ea typeface="Tahoma" panose="020B0604030504040204" pitchFamily="34" charset="0"/>
                <a:cs typeface="Tahoma" panose="020B0604030504040204" pitchFamily="34" charset="0"/>
              </a:rPr>
              <a:t>God is always here</a:t>
            </a:r>
            <a:endParaRPr lang="en-GB" sz="3600" b="1" i="1" dirty="0">
              <a:ea typeface="Tahoma" panose="020B0604030504040204" pitchFamily="34" charset="0"/>
              <a:cs typeface="Tahoma" panose="020B0604030504040204" pitchFamily="34" charset="0"/>
            </a:endParaRPr>
          </a:p>
          <a:p>
            <a:pPr lvl="0" indent="-635">
              <a:defRPr/>
            </a:pPr>
            <a:endParaRPr lang="en-GB" sz="3600" b="1" dirty="0">
              <a:solidFill>
                <a:srgbClr val="0070C0"/>
              </a:solidFill>
              <a:ea typeface="Tahoma" panose="020B0604030504040204" pitchFamily="34" charset="0"/>
              <a:cs typeface="Tahoma" panose="020B0604030504040204" pitchFamily="34" charset="0"/>
            </a:endParaRPr>
          </a:p>
          <a:p>
            <a:pPr lvl="0" indent="-635">
              <a:defRPr/>
            </a:pPr>
            <a:r>
              <a:rPr lang="en-GB" sz="3600" b="1" dirty="0">
                <a:solidFill>
                  <a:srgbClr val="0070C0"/>
                </a:solidFill>
                <a:ea typeface="Tahoma" panose="020B0604030504040204" pitchFamily="34" charset="0"/>
                <a:cs typeface="Tahoma" panose="020B0604030504040204" pitchFamily="34" charset="0"/>
              </a:rPr>
              <a:t>God is with us </a:t>
            </a:r>
            <a:endParaRPr lang="en-GB" sz="3600" b="1" dirty="0">
              <a:solidFill>
                <a:srgbClr val="0070C0"/>
              </a:solidFill>
              <a:ea typeface="Tahoma" panose="020B0604030504040204" pitchFamily="34" charset="0"/>
              <a:cs typeface="Tahoma" panose="020B0604030504040204" pitchFamily="34" charset="0"/>
            </a:endParaRPr>
          </a:p>
          <a:p>
            <a:pPr lvl="0" indent="-635">
              <a:defRPr/>
            </a:pPr>
            <a:r>
              <a:rPr lang="en-GB" sz="3600" b="1" i="1" dirty="0">
                <a:ea typeface="Tahoma" panose="020B0604030504040204" pitchFamily="34" charset="0"/>
                <a:cs typeface="Tahoma" panose="020B0604030504040204" pitchFamily="34" charset="0"/>
              </a:rPr>
              <a:t>God is always with us</a:t>
            </a:r>
            <a:endParaRPr kumimoji="0" lang="en-GB"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pPr marL="0" marR="0" lvl="0" indent="-635" algn="l" defTabSz="914400" rtl="0" eaLnBrk="1" fontAlgn="auto" latinLnBrk="0" hangingPunct="1">
              <a:lnSpc>
                <a:spcPct val="100000"/>
              </a:lnSpc>
              <a:spcBef>
                <a:spcPts val="0"/>
              </a:spcBef>
              <a:spcAft>
                <a:spcPts val="0"/>
              </a:spcAft>
              <a:buClrTx/>
              <a:buSzTx/>
              <a:buFontTx/>
              <a:buNone/>
              <a:defRPr/>
            </a:pPr>
            <a:endParaRPr kumimoji="0" lang="en-GB" sz="3600" b="1" i="1"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1"/>
          <a:stretch>
            <a:fillRect/>
          </a:stretch>
        </p:blipFill>
        <p:spPr>
          <a:xfrm>
            <a:off x="8084649" y="2375558"/>
            <a:ext cx="3017633" cy="17243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258918" y="1628800"/>
            <a:ext cx="9674164"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US" altLang="en-US" sz="3200" b="1" dirty="0">
                <a:latin typeface="Century Gothic" panose="020B0502020202020204" pitchFamily="34" charset="0"/>
              </a:rPr>
              <a:t>Will you come and follow me if I but call your name?</a:t>
            </a:r>
            <a:endParaRPr lang="en-US" altLang="en-US" sz="3200" b="1" dirty="0">
              <a:latin typeface="Century Gothic" panose="020B0502020202020204" pitchFamily="34" charset="0"/>
            </a:endParaRPr>
          </a:p>
          <a:p>
            <a:pPr eaLnBrk="1" hangingPunct="1">
              <a:spcBef>
                <a:spcPct val="15000"/>
              </a:spcBef>
            </a:pPr>
            <a:r>
              <a:rPr lang="en-US" altLang="en-US" sz="3200" b="1" dirty="0">
                <a:latin typeface="Century Gothic" panose="020B0502020202020204" pitchFamily="34" charset="0"/>
              </a:rPr>
              <a:t>Will you go where you don’t know and never be the same?</a:t>
            </a:r>
            <a:endParaRPr lang="en-US" altLang="en-US" sz="3200" b="1" dirty="0">
              <a:latin typeface="Century Gothic" panose="020B0502020202020204" pitchFamily="34" charset="0"/>
            </a:endParaRPr>
          </a:p>
          <a:p>
            <a:pPr eaLnBrk="1" hangingPunct="1">
              <a:spcBef>
                <a:spcPct val="15000"/>
              </a:spcBef>
            </a:pPr>
            <a:r>
              <a:rPr lang="en-US" altLang="en-US" sz="3200" b="1" dirty="0">
                <a:latin typeface="Century Gothic" panose="020B0502020202020204" pitchFamily="34" charset="0"/>
              </a:rPr>
              <a:t>Will you let my love be shown, will you let my name be known,</a:t>
            </a:r>
            <a:endParaRPr lang="en-US" altLang="en-US" sz="3200" b="1" dirty="0">
              <a:latin typeface="Century Gothic" panose="020B0502020202020204" pitchFamily="34" charset="0"/>
            </a:endParaRPr>
          </a:p>
          <a:p>
            <a:pPr eaLnBrk="1" hangingPunct="1">
              <a:spcBef>
                <a:spcPct val="15000"/>
              </a:spcBef>
            </a:pPr>
            <a:r>
              <a:rPr lang="en-US" altLang="en-US" sz="3200" b="1" dirty="0">
                <a:latin typeface="Century Gothic" panose="020B0502020202020204" pitchFamily="34" charset="0"/>
              </a:rPr>
              <a:t>will you let my life be grown in you and you in me?</a:t>
            </a:r>
            <a:endParaRPr lang="en-US" altLang="en-US" sz="3200" dirty="0">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905000" y="1739900"/>
            <a:ext cx="8382000"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US" altLang="en-US" sz="3200" b="1">
                <a:latin typeface="Century Gothic" panose="020B0502020202020204" pitchFamily="34" charset="0"/>
              </a:rPr>
              <a:t>Will you leave yourself behind if I but call your name?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Will you care for cruel and kind and never be the same?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Will you risk the hostile stare should your life attract or scare?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Will you let me answer prayer in you and you in me?</a:t>
            </a:r>
            <a:endParaRPr lang="en-US" altLang="en-US" sz="3200">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05000" y="1811338"/>
            <a:ext cx="8382000"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15000"/>
              </a:spcBef>
            </a:pPr>
            <a:r>
              <a:rPr lang="en-US" altLang="en-US" sz="3200" b="1">
                <a:latin typeface="Century Gothic" panose="020B0502020202020204" pitchFamily="34" charset="0"/>
              </a:rPr>
              <a:t>Will you let the blinded see if I but call your name?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Will you set the prisoners free and never be the same?</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Will you kiss the leper clean, and do such as this unseen,</a:t>
            </a:r>
            <a:endParaRPr lang="en-US" altLang="en-US" sz="3200" b="1">
              <a:latin typeface="Century Gothic" panose="020B0502020202020204" pitchFamily="34" charset="0"/>
            </a:endParaRPr>
          </a:p>
          <a:p>
            <a:pPr eaLnBrk="1" hangingPunct="1">
              <a:spcBef>
                <a:spcPct val="15000"/>
              </a:spcBef>
            </a:pPr>
            <a:r>
              <a:rPr lang="en-US" altLang="en-US" sz="3200" b="1">
                <a:latin typeface="Century Gothic" panose="020B0502020202020204" pitchFamily="34" charset="0"/>
              </a:rPr>
              <a:t>and admit to what I mean in you and you in me?</a:t>
            </a:r>
            <a:endParaRPr lang="en-US" altLang="en-US" sz="3200">
              <a:latin typeface="Century Gothic" panose="020B0502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AAA - Template">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8420</Words>
  <Application>WPS Presentation</Application>
  <PresentationFormat>Widescreen</PresentationFormat>
  <Paragraphs>280</Paragraphs>
  <Slides>55</Slides>
  <Notes>10</Notes>
  <HiddenSlides>0</HiddenSlides>
  <MMClips>0</MMClips>
  <ScaleCrop>false</ScaleCrop>
  <HeadingPairs>
    <vt:vector size="6" baseType="variant">
      <vt:variant>
        <vt:lpstr>已用的字体</vt:lpstr>
      </vt:variant>
      <vt:variant>
        <vt:i4>25</vt:i4>
      </vt:variant>
      <vt:variant>
        <vt:lpstr>主题</vt:lpstr>
      </vt:variant>
      <vt:variant>
        <vt:i4>9</vt:i4>
      </vt:variant>
      <vt:variant>
        <vt:lpstr>幻灯片标题</vt:lpstr>
      </vt:variant>
      <vt:variant>
        <vt:i4>55</vt:i4>
      </vt:variant>
    </vt:vector>
  </HeadingPairs>
  <TitlesOfParts>
    <vt:vector size="89" baseType="lpstr">
      <vt:lpstr>Arial</vt:lpstr>
      <vt:lpstr>SimSun</vt:lpstr>
      <vt:lpstr>Wingdings</vt:lpstr>
      <vt:lpstr>Georgia</vt:lpstr>
      <vt:lpstr>Wingdings 2</vt:lpstr>
      <vt:lpstr>Wingdings</vt:lpstr>
      <vt:lpstr>Times New Roman</vt:lpstr>
      <vt:lpstr>Century Gothic</vt:lpstr>
      <vt:lpstr>Arial Black</vt:lpstr>
      <vt:lpstr>Lucida Bright</vt:lpstr>
      <vt:lpstr>Shruti</vt:lpstr>
      <vt:lpstr>Calibri</vt:lpstr>
      <vt:lpstr>Tahoma</vt:lpstr>
      <vt:lpstr>Calibri Light</vt:lpstr>
      <vt:lpstr>Calibri</vt:lpstr>
      <vt:lpstr>微软雅黑</vt:lpstr>
      <vt:lpstr>Arial Unicode MS</vt:lpstr>
      <vt:lpstr>굴림</vt:lpstr>
      <vt:lpstr>Georgia</vt:lpstr>
      <vt:lpstr>Verdana</vt:lpstr>
      <vt:lpstr>Malgun Gothic</vt:lpstr>
      <vt:lpstr>ESRI AMFM Electric</vt:lpstr>
      <vt:lpstr>SimSun</vt:lpstr>
      <vt:lpstr>BatangChe</vt:lpstr>
      <vt:lpstr>HY견명조</vt:lpstr>
      <vt:lpstr>Office Theme</vt:lpstr>
      <vt:lpstr>7_Fireball</vt:lpstr>
      <vt:lpstr>6_Fireball</vt:lpstr>
      <vt:lpstr>1_Fireball</vt:lpstr>
      <vt:lpstr>1_Office Theme</vt:lpstr>
      <vt:lpstr>2_Office Theme</vt:lpstr>
      <vt:lpstr>1AAA - Template</vt:lpstr>
      <vt:lpstr>2_Fireball</vt:lpstr>
      <vt:lpstr>3_Fireball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Deok Hee Cho</dc:creator>
  <cp:lastModifiedBy>Richard</cp:lastModifiedBy>
  <cp:revision>8</cp:revision>
  <dcterms:created xsi:type="dcterms:W3CDTF">2025-12-27T04:13:00Z</dcterms:created>
  <dcterms:modified xsi:type="dcterms:W3CDTF">2026-01-17T11:42:13Z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